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2"/>
    <p:sldMasterId id="2147483685" r:id="rId3"/>
  </p:sldMasterIdLst>
  <p:notesMasterIdLst>
    <p:notesMasterId r:id="rId35"/>
  </p:notesMasterIdLst>
  <p:sldIdLst>
    <p:sldId id="256" r:id="rId4"/>
    <p:sldId id="282" r:id="rId5"/>
    <p:sldId id="258" r:id="rId6"/>
    <p:sldId id="261" r:id="rId7"/>
    <p:sldId id="264" r:id="rId8"/>
    <p:sldId id="308" r:id="rId9"/>
    <p:sldId id="285" r:id="rId10"/>
    <p:sldId id="280" r:id="rId11"/>
    <p:sldId id="314" r:id="rId12"/>
    <p:sldId id="315" r:id="rId13"/>
    <p:sldId id="260" r:id="rId14"/>
    <p:sldId id="309" r:id="rId15"/>
    <p:sldId id="316" r:id="rId16"/>
    <p:sldId id="320" r:id="rId17"/>
    <p:sldId id="326" r:id="rId18"/>
    <p:sldId id="328" r:id="rId19"/>
    <p:sldId id="329" r:id="rId20"/>
    <p:sldId id="321" r:id="rId21"/>
    <p:sldId id="319" r:id="rId22"/>
    <p:sldId id="266" r:id="rId23"/>
    <p:sldId id="322" r:id="rId24"/>
    <p:sldId id="323" r:id="rId25"/>
    <p:sldId id="327" r:id="rId26"/>
    <p:sldId id="312" r:id="rId27"/>
    <p:sldId id="324" r:id="rId28"/>
    <p:sldId id="325" r:id="rId29"/>
    <p:sldId id="271" r:id="rId30"/>
    <p:sldId id="257" r:id="rId31"/>
    <p:sldId id="305" r:id="rId32"/>
    <p:sldId id="276" r:id="rId33"/>
    <p:sldId id="306" r:id="rId34"/>
  </p:sldIdLst>
  <p:sldSz cx="9144000" cy="5143500" type="screen16x9"/>
  <p:notesSz cx="6858000" cy="9144000"/>
  <p:embeddedFontLst>
    <p:embeddedFont>
      <p:font typeface="Archivo" panose="020B0604020202020204" charset="0"/>
      <p:regular r:id="rId36"/>
      <p:bold r:id="rId37"/>
      <p:italic r:id="rId38"/>
      <p:boldItalic r:id="rId39"/>
    </p:embeddedFont>
    <p:embeddedFont>
      <p:font typeface="Archivo Light" panose="020B0604020202020204" charset="0"/>
      <p:regular r:id="rId40"/>
      <p:bold r:id="rId41"/>
      <p:italic r:id="rId42"/>
      <p:boldItalic r:id="rId43"/>
    </p:embeddedFont>
    <p:embeddedFont>
      <p:font typeface="Mali" panose="020B0604020202020204" charset="-34"/>
      <p:regular r:id="rId44"/>
      <p:bold r:id="rId45"/>
      <p:boldItalic r:id="rId46"/>
    </p:embeddedFont>
    <p:embeddedFont>
      <p:font typeface="Mali Medium" panose="020B0604020202020204" charset="-34"/>
      <p:regular r:id="rId47"/>
      <p:italic r:id="rId48"/>
    </p:embeddedFont>
    <p:embeddedFont>
      <p:font typeface="Mali SemiBold" panose="020B0604020202020204" charset="-34"/>
      <p:bold r:id="rId49"/>
      <p:boldItalic r:id="rId50"/>
    </p:embeddedFont>
    <p:embeddedFont>
      <p:font typeface="Nunito" pitchFamily="2" charset="0"/>
      <p:regular r:id="rId51"/>
      <p:bold r:id="rId52"/>
      <p:italic r:id="rId53"/>
      <p:boldItalic r:id="rId54"/>
    </p:embeddedFont>
    <p:embeddedFont>
      <p:font typeface="Orbitron" panose="020B0604020202020204" charset="0"/>
      <p:regular r:id="rId55"/>
    </p:embeddedFont>
    <p:embeddedFont>
      <p:font typeface="Pangolin" panose="020B0604020202020204" charset="0"/>
      <p:regular r:id="rId56"/>
    </p:embeddedFont>
    <p:embeddedFont>
      <p:font typeface="PT Sans" panose="020B050302020302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Roboto Condensed Light" panose="02000000000000000000" pitchFamily="2"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62DCA2-C445-4902-9505-5793F584B7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364" autoAdjust="0"/>
  </p:normalViewPr>
  <p:slideViewPr>
    <p:cSldViewPr snapToGrid="0">
      <p:cViewPr varScale="1">
        <p:scale>
          <a:sx n="98" d="100"/>
          <a:sy n="98" d="100"/>
        </p:scale>
        <p:origin x="58" y="106"/>
      </p:cViewPr>
      <p:guideLst/>
    </p:cSldViewPr>
  </p:slideViewPr>
  <p:outlineViewPr>
    <p:cViewPr>
      <p:scale>
        <a:sx n="33" d="100"/>
        <a:sy n="33" d="100"/>
      </p:scale>
      <p:origin x="0" y="-1181"/>
    </p:cViewPr>
  </p:outlin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2.xml"/><Relationship Id="rId61" Type="http://schemas.openxmlformats.org/officeDocument/2006/relationships/font" Target="fonts/font2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4.fntdata"/><Relationship Id="rId34" Type="http://schemas.openxmlformats.org/officeDocument/2006/relationships/slide" Target="slides/slide31.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11ff4044692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11ff4044692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f7d89ae380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f7d89ae38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f7d89ae380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f7d89ae38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f7d89ae380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f7d89ae38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f7d89ae380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f7d89ae38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f7d89ae380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f7d89ae38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f7d89ae380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f7d89ae38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f7d89ae380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f7d89ae38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7d89ae380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f7d89ae380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f31fdcabdc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f31fdcabdc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f7d89ae380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f7d89ae380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12e1aada3f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12e1aada3f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f7d89ae380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f7d89ae380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136110b5469_0_1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136110b5469_0_1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166625"/>
            <a:ext cx="4640100" cy="22323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093" y="3398924"/>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98627" y="452709"/>
            <a:ext cx="232368" cy="973684"/>
            <a:chOff x="6656577" y="3252597"/>
            <a:chExt cx="232368" cy="973684"/>
          </a:xfrm>
        </p:grpSpPr>
        <p:sp>
          <p:nvSpPr>
            <p:cNvPr id="12" name="Google Shape;12;p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a:off x="107062" y="345649"/>
            <a:ext cx="4182177" cy="4176917"/>
            <a:chOff x="3047674" y="939549"/>
            <a:chExt cx="4182177" cy="4176917"/>
          </a:xfrm>
        </p:grpSpPr>
        <p:sp>
          <p:nvSpPr>
            <p:cNvPr id="32" name="Google Shape;32;p2"/>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4"/>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panose="02000000000000000000"/>
              <a:buAutoNum type="alphaLcPeriod"/>
              <a:defRPr/>
            </a:lvl2pPr>
            <a:lvl3pPr marL="1371600" lvl="2" indent="-304800" rtl="0">
              <a:lnSpc>
                <a:spcPct val="115000"/>
              </a:lnSpc>
              <a:spcBef>
                <a:spcPts val="0"/>
              </a:spcBef>
              <a:spcAft>
                <a:spcPts val="0"/>
              </a:spcAft>
              <a:buSzPts val="1200"/>
              <a:buFont typeface="Roboto Condensed Light" panose="02000000000000000000"/>
              <a:buAutoNum type="romanLcPeriod"/>
              <a:defRPr/>
            </a:lvl3pPr>
            <a:lvl4pPr marL="1828800" lvl="3" indent="-304800" rtl="0">
              <a:lnSpc>
                <a:spcPct val="115000"/>
              </a:lnSpc>
              <a:spcBef>
                <a:spcPts val="0"/>
              </a:spcBef>
              <a:spcAft>
                <a:spcPts val="0"/>
              </a:spcAft>
              <a:buSzPts val="1200"/>
              <a:buFont typeface="Roboto Condensed Light" panose="02000000000000000000"/>
              <a:buAutoNum type="arabicPeriod"/>
              <a:defRPr/>
            </a:lvl4pPr>
            <a:lvl5pPr marL="2286000" lvl="4" indent="-304800" rtl="0">
              <a:lnSpc>
                <a:spcPct val="115000"/>
              </a:lnSpc>
              <a:spcBef>
                <a:spcPts val="0"/>
              </a:spcBef>
              <a:spcAft>
                <a:spcPts val="0"/>
              </a:spcAft>
              <a:buSzPts val="1200"/>
              <a:buFont typeface="Roboto Condensed Light" panose="02000000000000000000"/>
              <a:buAutoNum type="alphaLcPeriod"/>
              <a:defRPr/>
            </a:lvl5pPr>
            <a:lvl6pPr marL="2743200" lvl="5" indent="-304800" rtl="0">
              <a:lnSpc>
                <a:spcPct val="115000"/>
              </a:lnSpc>
              <a:spcBef>
                <a:spcPts val="0"/>
              </a:spcBef>
              <a:spcAft>
                <a:spcPts val="0"/>
              </a:spcAft>
              <a:buSzPts val="1200"/>
              <a:buFont typeface="Roboto Condensed Light" panose="02000000000000000000"/>
              <a:buAutoNum type="romanLcPeriod"/>
              <a:defRPr/>
            </a:lvl6pPr>
            <a:lvl7pPr marL="3200400" lvl="6" indent="-304800" rtl="0">
              <a:lnSpc>
                <a:spcPct val="115000"/>
              </a:lnSpc>
              <a:spcBef>
                <a:spcPts val="0"/>
              </a:spcBef>
              <a:spcAft>
                <a:spcPts val="0"/>
              </a:spcAft>
              <a:buSzPts val="1200"/>
              <a:buFont typeface="Roboto Condensed Light" panose="02000000000000000000"/>
              <a:buAutoNum type="arabicPeriod"/>
              <a:defRPr/>
            </a:lvl7pPr>
            <a:lvl8pPr marL="3657600" lvl="7" indent="-304800" rtl="0">
              <a:lnSpc>
                <a:spcPct val="115000"/>
              </a:lnSpc>
              <a:spcBef>
                <a:spcPts val="0"/>
              </a:spcBef>
              <a:spcAft>
                <a:spcPts val="0"/>
              </a:spcAft>
              <a:buSzPts val="1200"/>
              <a:buFont typeface="Roboto Condensed Light" panose="02000000000000000000"/>
              <a:buAutoNum type="alphaLcPeriod"/>
              <a:defRPr/>
            </a:lvl8pPr>
            <a:lvl9pPr marL="4114800" lvl="8" indent="-304800" rtl="0">
              <a:lnSpc>
                <a:spcPct val="115000"/>
              </a:lnSpc>
              <a:spcBef>
                <a:spcPts val="0"/>
              </a:spcBef>
              <a:spcAft>
                <a:spcPts val="0"/>
              </a:spcAft>
              <a:buSzPts val="1200"/>
              <a:buFont typeface="Roboto Condensed Light" panose="02000000000000000000"/>
              <a:buAutoNum type="romanLcPeriod"/>
              <a:defRPr/>
            </a:lvl9pPr>
          </a:lstStyle>
          <a:p>
            <a:endParaRPr/>
          </a:p>
        </p:txBody>
      </p:sp>
      <p:grpSp>
        <p:nvGrpSpPr>
          <p:cNvPr id="100" name="Google Shape;100;p4"/>
          <p:cNvGrpSpPr/>
          <p:nvPr/>
        </p:nvGrpSpPr>
        <p:grpSpPr>
          <a:xfrm>
            <a:off x="4906538" y="-5017475"/>
            <a:ext cx="8043475" cy="8043475"/>
            <a:chOff x="1241175" y="-1300650"/>
            <a:chExt cx="8043475" cy="8043475"/>
          </a:xfrm>
        </p:grpSpPr>
        <p:sp>
          <p:nvSpPr>
            <p:cNvPr id="101" name="Google Shape;101;p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4"/>
          <p:cNvGrpSpPr/>
          <p:nvPr/>
        </p:nvGrpSpPr>
        <p:grpSpPr>
          <a:xfrm>
            <a:off x="551187" y="193699"/>
            <a:ext cx="609540" cy="583574"/>
            <a:chOff x="3105300" y="593625"/>
            <a:chExt cx="256800" cy="245850"/>
          </a:xfrm>
        </p:grpSpPr>
        <p:sp>
          <p:nvSpPr>
            <p:cNvPr id="109" name="Google Shape;109;p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4"/>
          <p:cNvGrpSpPr/>
          <p:nvPr/>
        </p:nvGrpSpPr>
        <p:grpSpPr>
          <a:xfrm>
            <a:off x="152128" y="4457102"/>
            <a:ext cx="631910" cy="457789"/>
            <a:chOff x="855125" y="679497"/>
            <a:chExt cx="254310" cy="184228"/>
          </a:xfrm>
        </p:grpSpPr>
        <p:sp>
          <p:nvSpPr>
            <p:cNvPr id="114" name="Google Shape;114;p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4"/>
          <p:cNvGrpSpPr/>
          <p:nvPr/>
        </p:nvGrpSpPr>
        <p:grpSpPr>
          <a:xfrm>
            <a:off x="4175362" y="164749"/>
            <a:ext cx="4700260" cy="4838912"/>
            <a:chOff x="2422424" y="393649"/>
            <a:chExt cx="4700260" cy="4838912"/>
          </a:xfrm>
        </p:grpSpPr>
        <p:sp>
          <p:nvSpPr>
            <p:cNvPr id="118" name="Google Shape;118;p4"/>
            <p:cNvSpPr/>
            <p:nvPr/>
          </p:nvSpPr>
          <p:spPr>
            <a:xfrm>
              <a:off x="6778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6679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6878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037876" y="4802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6914418" y="4456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422424" y="5163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6778912" y="46879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5400000">
              <a:off x="2540385" y="4983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713100" y="1260275"/>
            <a:ext cx="3535500" cy="55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5"/>
          <p:cNvSpPr txBox="1">
            <a:spLocks noGrp="1"/>
          </p:cNvSpPr>
          <p:nvPr>
            <p:ph type="title" idx="2"/>
          </p:nvPr>
        </p:nvSpPr>
        <p:spPr>
          <a:xfrm>
            <a:off x="4895400" y="3195079"/>
            <a:ext cx="3535500" cy="55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5"/>
          <p:cNvSpPr txBox="1">
            <a:spLocks noGrp="1"/>
          </p:cNvSpPr>
          <p:nvPr>
            <p:ph type="subTitle" idx="1"/>
          </p:nvPr>
        </p:nvSpPr>
        <p:spPr>
          <a:xfrm>
            <a:off x="4895400" y="3753979"/>
            <a:ext cx="3535500" cy="6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0" name="Google Shape;130;p5"/>
          <p:cNvSpPr txBox="1">
            <a:spLocks noGrp="1"/>
          </p:cNvSpPr>
          <p:nvPr>
            <p:ph type="subTitle" idx="3"/>
          </p:nvPr>
        </p:nvSpPr>
        <p:spPr>
          <a:xfrm>
            <a:off x="713100" y="1819175"/>
            <a:ext cx="3535500" cy="68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5"/>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2" name="Google Shape;132;p5"/>
          <p:cNvGrpSpPr/>
          <p:nvPr/>
        </p:nvGrpSpPr>
        <p:grpSpPr>
          <a:xfrm>
            <a:off x="4800605" y="-2897864"/>
            <a:ext cx="8043475" cy="8043475"/>
            <a:chOff x="1241175" y="-1300650"/>
            <a:chExt cx="8043475" cy="8043475"/>
          </a:xfrm>
        </p:grpSpPr>
        <p:sp>
          <p:nvSpPr>
            <p:cNvPr id="133" name="Google Shape;133;p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a:off x="220727" y="193699"/>
            <a:ext cx="8725138" cy="4796141"/>
            <a:chOff x="220727" y="193699"/>
            <a:chExt cx="8725138" cy="4796141"/>
          </a:xfrm>
        </p:grpSpPr>
        <p:grpSp>
          <p:nvGrpSpPr>
            <p:cNvPr id="141" name="Google Shape;141;p5"/>
            <p:cNvGrpSpPr/>
            <p:nvPr/>
          </p:nvGrpSpPr>
          <p:grpSpPr>
            <a:xfrm>
              <a:off x="551187" y="193699"/>
              <a:ext cx="609540" cy="583574"/>
              <a:chOff x="3105300" y="593625"/>
              <a:chExt cx="256800" cy="245850"/>
            </a:xfrm>
          </p:grpSpPr>
          <p:sp>
            <p:nvSpPr>
              <p:cNvPr id="142" name="Google Shape;142;p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5"/>
            <p:cNvGrpSpPr/>
            <p:nvPr/>
          </p:nvGrpSpPr>
          <p:grpSpPr>
            <a:xfrm>
              <a:off x="610153" y="4251902"/>
              <a:ext cx="631910" cy="457789"/>
              <a:chOff x="855125" y="679497"/>
              <a:chExt cx="254310" cy="184228"/>
            </a:xfrm>
          </p:grpSpPr>
          <p:sp>
            <p:nvSpPr>
              <p:cNvPr id="147" name="Google Shape;147;p5"/>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5"/>
            <p:cNvGrpSpPr/>
            <p:nvPr/>
          </p:nvGrpSpPr>
          <p:grpSpPr>
            <a:xfrm>
              <a:off x="8297559" y="4340559"/>
              <a:ext cx="648306" cy="649281"/>
              <a:chOff x="5022684" y="4300597"/>
              <a:chExt cx="648306" cy="649281"/>
            </a:xfrm>
          </p:grpSpPr>
          <p:sp>
            <p:nvSpPr>
              <p:cNvPr id="151" name="Google Shape;151;p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5"/>
            <p:cNvGrpSpPr/>
            <p:nvPr/>
          </p:nvGrpSpPr>
          <p:grpSpPr>
            <a:xfrm>
              <a:off x="7250460" y="1777966"/>
              <a:ext cx="365869" cy="328105"/>
              <a:chOff x="7194285" y="1228366"/>
              <a:chExt cx="365869" cy="328105"/>
            </a:xfrm>
          </p:grpSpPr>
          <p:sp>
            <p:nvSpPr>
              <p:cNvPr id="156" name="Google Shape;156;p5"/>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5"/>
            <p:cNvSpPr/>
            <p:nvPr/>
          </p:nvSpPr>
          <p:spPr>
            <a:xfrm>
              <a:off x="1471030" y="40605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5"/>
            <p:cNvGrpSpPr/>
            <p:nvPr/>
          </p:nvGrpSpPr>
          <p:grpSpPr>
            <a:xfrm>
              <a:off x="8566483" y="404987"/>
              <a:ext cx="355724" cy="1888212"/>
              <a:chOff x="124471" y="1153724"/>
              <a:chExt cx="355724" cy="1888212"/>
            </a:xfrm>
          </p:grpSpPr>
          <p:sp>
            <p:nvSpPr>
              <p:cNvPr id="162" name="Google Shape;162;p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5"/>
            <p:cNvGrpSpPr/>
            <p:nvPr/>
          </p:nvGrpSpPr>
          <p:grpSpPr>
            <a:xfrm>
              <a:off x="220727" y="2508884"/>
              <a:ext cx="232368" cy="973684"/>
              <a:chOff x="6656577" y="3252597"/>
              <a:chExt cx="232368" cy="973684"/>
            </a:xfrm>
          </p:grpSpPr>
          <p:sp>
            <p:nvSpPr>
              <p:cNvPr id="168" name="Google Shape;168;p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2" name="Google Shape;182;p6"/>
          <p:cNvGrpSpPr/>
          <p:nvPr/>
        </p:nvGrpSpPr>
        <p:grpSpPr>
          <a:xfrm>
            <a:off x="4800605" y="-2897864"/>
            <a:ext cx="8043475" cy="8043475"/>
            <a:chOff x="1241175" y="-1300650"/>
            <a:chExt cx="8043475" cy="8043475"/>
          </a:xfrm>
        </p:grpSpPr>
        <p:sp>
          <p:nvSpPr>
            <p:cNvPr id="183" name="Google Shape;183;p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6"/>
          <p:cNvGrpSpPr/>
          <p:nvPr/>
        </p:nvGrpSpPr>
        <p:grpSpPr>
          <a:xfrm>
            <a:off x="149053" y="4565252"/>
            <a:ext cx="631910" cy="457789"/>
            <a:chOff x="855125" y="679497"/>
            <a:chExt cx="254310" cy="184228"/>
          </a:xfrm>
        </p:grpSpPr>
        <p:sp>
          <p:nvSpPr>
            <p:cNvPr id="191" name="Google Shape;191;p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6"/>
          <p:cNvGrpSpPr/>
          <p:nvPr/>
        </p:nvGrpSpPr>
        <p:grpSpPr>
          <a:xfrm>
            <a:off x="8566487" y="4536452"/>
            <a:ext cx="482553" cy="515376"/>
            <a:chOff x="5188437" y="4434502"/>
            <a:chExt cx="482553" cy="515376"/>
          </a:xfrm>
        </p:grpSpPr>
        <p:sp>
          <p:nvSpPr>
            <p:cNvPr id="195" name="Google Shape;195;p6"/>
            <p:cNvSpPr/>
            <p:nvPr/>
          </p:nvSpPr>
          <p:spPr>
            <a:xfrm>
              <a:off x="5188437" y="47118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6"/>
          <p:cNvGrpSpPr/>
          <p:nvPr/>
        </p:nvGrpSpPr>
        <p:grpSpPr>
          <a:xfrm>
            <a:off x="8566483" y="404987"/>
            <a:ext cx="355724" cy="1888212"/>
            <a:chOff x="124471" y="1153724"/>
            <a:chExt cx="355724" cy="1888212"/>
          </a:xfrm>
        </p:grpSpPr>
        <p:sp>
          <p:nvSpPr>
            <p:cNvPr id="199" name="Google Shape;199;p6"/>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6"/>
          <p:cNvGrpSpPr/>
          <p:nvPr/>
        </p:nvGrpSpPr>
        <p:grpSpPr>
          <a:xfrm>
            <a:off x="149052" y="264134"/>
            <a:ext cx="232368" cy="973684"/>
            <a:chOff x="6656577" y="3252597"/>
            <a:chExt cx="232368" cy="973684"/>
          </a:xfrm>
        </p:grpSpPr>
        <p:sp>
          <p:nvSpPr>
            <p:cNvPr id="205" name="Google Shape;205;p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6"/>
          <p:cNvGrpSpPr/>
          <p:nvPr/>
        </p:nvGrpSpPr>
        <p:grpSpPr>
          <a:xfrm>
            <a:off x="7173812" y="193699"/>
            <a:ext cx="609540" cy="583574"/>
            <a:chOff x="3105300" y="593625"/>
            <a:chExt cx="256800" cy="245850"/>
          </a:xfrm>
        </p:grpSpPr>
        <p:sp>
          <p:nvSpPr>
            <p:cNvPr id="218" name="Google Shape;218;p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2"/>
        <p:cNvGrpSpPr/>
        <p:nvPr/>
      </p:nvGrpSpPr>
      <p:grpSpPr>
        <a:xfrm>
          <a:off x="0" y="0"/>
          <a:ext cx="0" cy="0"/>
          <a:chOff x="0" y="0"/>
          <a:chExt cx="0" cy="0"/>
        </a:xfrm>
      </p:grpSpPr>
      <p:sp>
        <p:nvSpPr>
          <p:cNvPr id="223" name="Google Shape;223;p7"/>
          <p:cNvSpPr txBox="1">
            <a:spLocks noGrp="1"/>
          </p:cNvSpPr>
          <p:nvPr>
            <p:ph type="body" idx="1"/>
          </p:nvPr>
        </p:nvSpPr>
        <p:spPr>
          <a:xfrm>
            <a:off x="4419600" y="1340893"/>
            <a:ext cx="38589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24" name="Google Shape;224;p7"/>
          <p:cNvSpPr txBox="1">
            <a:spLocks noGrp="1"/>
          </p:cNvSpPr>
          <p:nvPr>
            <p:ph type="title"/>
          </p:nvPr>
        </p:nvSpPr>
        <p:spPr>
          <a:xfrm>
            <a:off x="713100" y="2012175"/>
            <a:ext cx="2755200" cy="104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5" name="Google Shape;225;p7"/>
          <p:cNvGrpSpPr/>
          <p:nvPr/>
        </p:nvGrpSpPr>
        <p:grpSpPr>
          <a:xfrm>
            <a:off x="4846105" y="-5016964"/>
            <a:ext cx="8043475" cy="8043475"/>
            <a:chOff x="1241175" y="-1300650"/>
            <a:chExt cx="8043475" cy="8043475"/>
          </a:xfrm>
        </p:grpSpPr>
        <p:sp>
          <p:nvSpPr>
            <p:cNvPr id="226" name="Google Shape;226;p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7"/>
          <p:cNvGrpSpPr/>
          <p:nvPr/>
        </p:nvGrpSpPr>
        <p:grpSpPr>
          <a:xfrm>
            <a:off x="280137" y="93801"/>
            <a:ext cx="8677908" cy="4873927"/>
            <a:chOff x="280137" y="93801"/>
            <a:chExt cx="8677908" cy="4873927"/>
          </a:xfrm>
        </p:grpSpPr>
        <p:sp>
          <p:nvSpPr>
            <p:cNvPr id="234" name="Google Shape;234;p7"/>
            <p:cNvSpPr/>
            <p:nvPr/>
          </p:nvSpPr>
          <p:spPr>
            <a:xfrm>
              <a:off x="7601469" y="9380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7"/>
            <p:cNvGrpSpPr/>
            <p:nvPr/>
          </p:nvGrpSpPr>
          <p:grpSpPr>
            <a:xfrm>
              <a:off x="4632210" y="228066"/>
              <a:ext cx="365869" cy="328105"/>
              <a:chOff x="7194285" y="1228366"/>
              <a:chExt cx="365869" cy="328105"/>
            </a:xfrm>
          </p:grpSpPr>
          <p:sp>
            <p:nvSpPr>
              <p:cNvPr id="236" name="Google Shape;236;p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p:nvPr/>
          </p:nvSpPr>
          <p:spPr>
            <a:xfrm>
              <a:off x="860780" y="2964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7"/>
            <p:cNvGrpSpPr/>
            <p:nvPr/>
          </p:nvGrpSpPr>
          <p:grpSpPr>
            <a:xfrm>
              <a:off x="8602321" y="2462062"/>
              <a:ext cx="355724" cy="1888212"/>
              <a:chOff x="124471" y="1153724"/>
              <a:chExt cx="355724" cy="1888212"/>
            </a:xfrm>
          </p:grpSpPr>
          <p:sp>
            <p:nvSpPr>
              <p:cNvPr id="242" name="Google Shape;242;p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7"/>
            <p:cNvGrpSpPr/>
            <p:nvPr/>
          </p:nvGrpSpPr>
          <p:grpSpPr>
            <a:xfrm>
              <a:off x="280137" y="1059674"/>
              <a:ext cx="609540" cy="583574"/>
              <a:chOff x="3105300" y="593625"/>
              <a:chExt cx="256800" cy="245850"/>
            </a:xfrm>
          </p:grpSpPr>
          <p:sp>
            <p:nvSpPr>
              <p:cNvPr id="248" name="Google Shape;248;p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7"/>
            <p:cNvGrpSpPr/>
            <p:nvPr/>
          </p:nvGrpSpPr>
          <p:grpSpPr>
            <a:xfrm>
              <a:off x="488778" y="4452227"/>
              <a:ext cx="631910" cy="457789"/>
              <a:chOff x="855125" y="679497"/>
              <a:chExt cx="254310" cy="184228"/>
            </a:xfrm>
          </p:grpSpPr>
          <p:sp>
            <p:nvSpPr>
              <p:cNvPr id="253" name="Google Shape;253;p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7"/>
            <p:cNvGrpSpPr/>
            <p:nvPr/>
          </p:nvGrpSpPr>
          <p:grpSpPr>
            <a:xfrm>
              <a:off x="7450012" y="4632477"/>
              <a:ext cx="456233" cy="335252"/>
              <a:chOff x="8353512" y="4107552"/>
              <a:chExt cx="456233" cy="335252"/>
            </a:xfrm>
          </p:grpSpPr>
          <p:sp>
            <p:nvSpPr>
              <p:cNvPr id="257" name="Google Shape;257;p7"/>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2447100" y="662625"/>
            <a:ext cx="5983800" cy="25293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62" name="Google Shape;262;p8"/>
          <p:cNvGrpSpPr/>
          <p:nvPr/>
        </p:nvGrpSpPr>
        <p:grpSpPr>
          <a:xfrm>
            <a:off x="3963663" y="-2091225"/>
            <a:ext cx="8043475" cy="8043475"/>
            <a:chOff x="1241175" y="-1300650"/>
            <a:chExt cx="8043475" cy="8043475"/>
          </a:xfrm>
        </p:grpSpPr>
        <p:sp>
          <p:nvSpPr>
            <p:cNvPr id="263" name="Google Shape;263;p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8"/>
          <p:cNvGrpSpPr/>
          <p:nvPr/>
        </p:nvGrpSpPr>
        <p:grpSpPr>
          <a:xfrm>
            <a:off x="551187" y="193699"/>
            <a:ext cx="609540" cy="583574"/>
            <a:chOff x="3105300" y="593625"/>
            <a:chExt cx="256800" cy="245850"/>
          </a:xfrm>
        </p:grpSpPr>
        <p:sp>
          <p:nvSpPr>
            <p:cNvPr id="271" name="Google Shape;271;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8"/>
          <p:cNvGrpSpPr/>
          <p:nvPr/>
        </p:nvGrpSpPr>
        <p:grpSpPr>
          <a:xfrm>
            <a:off x="8184044" y="317575"/>
            <a:ext cx="498706" cy="477465"/>
            <a:chOff x="3105300" y="593625"/>
            <a:chExt cx="256800" cy="245850"/>
          </a:xfrm>
        </p:grpSpPr>
        <p:sp>
          <p:nvSpPr>
            <p:cNvPr id="276" name="Google Shape;276;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8"/>
          <p:cNvGrpSpPr/>
          <p:nvPr/>
        </p:nvGrpSpPr>
        <p:grpSpPr>
          <a:xfrm>
            <a:off x="8353512" y="4107552"/>
            <a:ext cx="456233" cy="335252"/>
            <a:chOff x="8353512" y="4107552"/>
            <a:chExt cx="456233" cy="335252"/>
          </a:xfrm>
        </p:grpSpPr>
        <p:sp>
          <p:nvSpPr>
            <p:cNvPr id="281" name="Google Shape;281;p8"/>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8"/>
          <p:cNvGrpSpPr/>
          <p:nvPr/>
        </p:nvGrpSpPr>
        <p:grpSpPr>
          <a:xfrm>
            <a:off x="4713835" y="193704"/>
            <a:ext cx="518269" cy="328105"/>
            <a:chOff x="783960" y="4261704"/>
            <a:chExt cx="518269" cy="328105"/>
          </a:xfrm>
        </p:grpSpPr>
        <p:sp>
          <p:nvSpPr>
            <p:cNvPr id="285" name="Google Shape;285;p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8"/>
            <p:cNvGrpSpPr/>
            <p:nvPr/>
          </p:nvGrpSpPr>
          <p:grpSpPr>
            <a:xfrm>
              <a:off x="783960" y="4261704"/>
              <a:ext cx="518269" cy="328105"/>
              <a:chOff x="783960" y="4261704"/>
              <a:chExt cx="518269" cy="328105"/>
            </a:xfrm>
          </p:grpSpPr>
          <p:sp>
            <p:nvSpPr>
              <p:cNvPr id="287" name="Google Shape;287;p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 name="Google Shape;291;p8"/>
          <p:cNvGrpSpPr/>
          <p:nvPr/>
        </p:nvGrpSpPr>
        <p:grpSpPr>
          <a:xfrm>
            <a:off x="8682758" y="1527568"/>
            <a:ext cx="232368" cy="974453"/>
            <a:chOff x="2546733" y="2525280"/>
            <a:chExt cx="232368" cy="974453"/>
          </a:xfrm>
        </p:grpSpPr>
        <p:sp>
          <p:nvSpPr>
            <p:cNvPr id="292" name="Google Shape;292;p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8"/>
          <p:cNvGrpSpPr/>
          <p:nvPr/>
        </p:nvGrpSpPr>
        <p:grpSpPr>
          <a:xfrm>
            <a:off x="4081928" y="4515327"/>
            <a:ext cx="631910" cy="457789"/>
            <a:chOff x="855125" y="679497"/>
            <a:chExt cx="254310" cy="184228"/>
          </a:xfrm>
        </p:grpSpPr>
        <p:sp>
          <p:nvSpPr>
            <p:cNvPr id="305" name="Google Shape;305;p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08"/>
        <p:cNvGrpSpPr/>
        <p:nvPr/>
      </p:nvGrpSpPr>
      <p:grpSpPr>
        <a:xfrm>
          <a:off x="0" y="0"/>
          <a:ext cx="0" cy="0"/>
          <a:chOff x="0" y="0"/>
          <a:chExt cx="0" cy="0"/>
        </a:xfrm>
      </p:grpSpPr>
      <p:sp>
        <p:nvSpPr>
          <p:cNvPr id="309" name="Google Shape;309;p9"/>
          <p:cNvSpPr txBox="1">
            <a:spLocks noGrp="1"/>
          </p:cNvSpPr>
          <p:nvPr>
            <p:ph type="title"/>
          </p:nvPr>
        </p:nvSpPr>
        <p:spPr>
          <a:xfrm>
            <a:off x="713100" y="1685688"/>
            <a:ext cx="4695000" cy="6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0" name="Google Shape;310;p9"/>
          <p:cNvSpPr txBox="1">
            <a:spLocks noGrp="1"/>
          </p:cNvSpPr>
          <p:nvPr>
            <p:ph type="subTitle" idx="1"/>
          </p:nvPr>
        </p:nvSpPr>
        <p:spPr>
          <a:xfrm>
            <a:off x="713100" y="2343913"/>
            <a:ext cx="4695000" cy="11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1" name="Google Shape;311;p9"/>
          <p:cNvGrpSpPr/>
          <p:nvPr/>
        </p:nvGrpSpPr>
        <p:grpSpPr>
          <a:xfrm>
            <a:off x="3980486" y="-2089103"/>
            <a:ext cx="8043475" cy="8043475"/>
            <a:chOff x="1241175" y="-1300650"/>
            <a:chExt cx="8043475" cy="8043475"/>
          </a:xfrm>
        </p:grpSpPr>
        <p:sp>
          <p:nvSpPr>
            <p:cNvPr id="312" name="Google Shape;312;p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a:off x="551187" y="193699"/>
            <a:ext cx="609540" cy="583574"/>
            <a:chOff x="3105300" y="593625"/>
            <a:chExt cx="256800" cy="245850"/>
          </a:xfrm>
        </p:grpSpPr>
        <p:sp>
          <p:nvSpPr>
            <p:cNvPr id="320" name="Google Shape;320;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9"/>
          <p:cNvGrpSpPr/>
          <p:nvPr/>
        </p:nvGrpSpPr>
        <p:grpSpPr>
          <a:xfrm>
            <a:off x="3657878" y="4442802"/>
            <a:ext cx="631910" cy="457789"/>
            <a:chOff x="855125" y="679497"/>
            <a:chExt cx="254310" cy="184228"/>
          </a:xfrm>
        </p:grpSpPr>
        <p:sp>
          <p:nvSpPr>
            <p:cNvPr id="325" name="Google Shape;325;p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9"/>
          <p:cNvGrpSpPr/>
          <p:nvPr/>
        </p:nvGrpSpPr>
        <p:grpSpPr>
          <a:xfrm>
            <a:off x="8184044" y="317575"/>
            <a:ext cx="498706" cy="477465"/>
            <a:chOff x="3105300" y="593625"/>
            <a:chExt cx="256800" cy="245850"/>
          </a:xfrm>
        </p:grpSpPr>
        <p:sp>
          <p:nvSpPr>
            <p:cNvPr id="329" name="Google Shape;329;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9"/>
          <p:cNvGrpSpPr/>
          <p:nvPr/>
        </p:nvGrpSpPr>
        <p:grpSpPr>
          <a:xfrm>
            <a:off x="8353512" y="4107552"/>
            <a:ext cx="456233" cy="335252"/>
            <a:chOff x="8353512" y="4107552"/>
            <a:chExt cx="456233" cy="335252"/>
          </a:xfrm>
        </p:grpSpPr>
        <p:sp>
          <p:nvSpPr>
            <p:cNvPr id="334" name="Google Shape;334;p9"/>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a:off x="8682758" y="1527568"/>
            <a:ext cx="232368" cy="974453"/>
            <a:chOff x="2546733" y="2525280"/>
            <a:chExt cx="232368" cy="974453"/>
          </a:xfrm>
        </p:grpSpPr>
        <p:sp>
          <p:nvSpPr>
            <p:cNvPr id="338" name="Google Shape;338;p9"/>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9"/>
          <p:cNvGrpSpPr/>
          <p:nvPr/>
        </p:nvGrpSpPr>
        <p:grpSpPr>
          <a:xfrm>
            <a:off x="4713835" y="193704"/>
            <a:ext cx="518269" cy="328105"/>
            <a:chOff x="783960" y="4261704"/>
            <a:chExt cx="518269" cy="328105"/>
          </a:xfrm>
        </p:grpSpPr>
        <p:sp>
          <p:nvSpPr>
            <p:cNvPr id="351" name="Google Shape;351;p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9"/>
            <p:cNvGrpSpPr/>
            <p:nvPr/>
          </p:nvGrpSpPr>
          <p:grpSpPr>
            <a:xfrm>
              <a:off x="783960" y="4261704"/>
              <a:ext cx="518269" cy="328105"/>
              <a:chOff x="783960" y="4261704"/>
              <a:chExt cx="518269" cy="328105"/>
            </a:xfrm>
          </p:grpSpPr>
          <p:sp>
            <p:nvSpPr>
              <p:cNvPr id="353" name="Google Shape;353;p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7"/>
        <p:cNvGrpSpPr/>
        <p:nvPr/>
      </p:nvGrpSpPr>
      <p:grpSpPr>
        <a:xfrm>
          <a:off x="0" y="0"/>
          <a:ext cx="0" cy="0"/>
          <a:chOff x="0" y="0"/>
          <a:chExt cx="0" cy="0"/>
        </a:xfrm>
      </p:grpSpPr>
      <p:sp>
        <p:nvSpPr>
          <p:cNvPr id="358" name="Google Shape;358;p10"/>
          <p:cNvSpPr txBox="1">
            <a:spLocks noGrp="1"/>
          </p:cNvSpPr>
          <p:nvPr>
            <p:ph type="title"/>
          </p:nvPr>
        </p:nvSpPr>
        <p:spPr>
          <a:xfrm>
            <a:off x="1172550" y="3692925"/>
            <a:ext cx="6798900" cy="876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59" name="Google Shape;359;p10"/>
          <p:cNvGrpSpPr/>
          <p:nvPr/>
        </p:nvGrpSpPr>
        <p:grpSpPr>
          <a:xfrm>
            <a:off x="301700" y="494646"/>
            <a:ext cx="535664" cy="317725"/>
            <a:chOff x="5182025" y="464396"/>
            <a:chExt cx="535664" cy="317725"/>
          </a:xfrm>
        </p:grpSpPr>
        <p:sp>
          <p:nvSpPr>
            <p:cNvPr id="360" name="Google Shape;360;p10"/>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10"/>
          <p:cNvGrpSpPr/>
          <p:nvPr/>
        </p:nvGrpSpPr>
        <p:grpSpPr>
          <a:xfrm>
            <a:off x="159610" y="2603391"/>
            <a:ext cx="365869" cy="328105"/>
            <a:chOff x="7194285" y="1228366"/>
            <a:chExt cx="365869" cy="328105"/>
          </a:xfrm>
        </p:grpSpPr>
        <p:sp>
          <p:nvSpPr>
            <p:cNvPr id="364" name="Google Shape;364;p10"/>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0"/>
          <p:cNvGrpSpPr/>
          <p:nvPr/>
        </p:nvGrpSpPr>
        <p:grpSpPr>
          <a:xfrm>
            <a:off x="8584171" y="1398312"/>
            <a:ext cx="355724" cy="1888212"/>
            <a:chOff x="124471" y="1153724"/>
            <a:chExt cx="355724" cy="1888212"/>
          </a:xfrm>
        </p:grpSpPr>
        <p:sp>
          <p:nvSpPr>
            <p:cNvPr id="369" name="Google Shape;369;p1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0"/>
          <p:cNvGrpSpPr/>
          <p:nvPr/>
        </p:nvGrpSpPr>
        <p:grpSpPr>
          <a:xfrm>
            <a:off x="8179187" y="3570224"/>
            <a:ext cx="609540" cy="583574"/>
            <a:chOff x="3105300" y="593625"/>
            <a:chExt cx="256800" cy="245850"/>
          </a:xfrm>
        </p:grpSpPr>
        <p:sp>
          <p:nvSpPr>
            <p:cNvPr id="375" name="Google Shape;375;p1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9"/>
        <p:cNvGrpSpPr/>
        <p:nvPr/>
      </p:nvGrpSpPr>
      <p:grpSpPr>
        <a:xfrm>
          <a:off x="0" y="0"/>
          <a:ext cx="0" cy="0"/>
          <a:chOff x="0" y="0"/>
          <a:chExt cx="0" cy="0"/>
        </a:xfrm>
      </p:grpSpPr>
      <p:sp>
        <p:nvSpPr>
          <p:cNvPr id="380" name="Google Shape;380;p11"/>
          <p:cNvSpPr txBox="1">
            <a:spLocks noGrp="1"/>
          </p:cNvSpPr>
          <p:nvPr>
            <p:ph type="title" hasCustomPrompt="1"/>
          </p:nvPr>
        </p:nvSpPr>
        <p:spPr>
          <a:xfrm>
            <a:off x="706649" y="1096375"/>
            <a:ext cx="5648100" cy="1234500"/>
          </a:xfrm>
          <a:prstGeom prst="rect">
            <a:avLst/>
          </a:prstGeom>
        </p:spPr>
        <p:txBody>
          <a:bodyPr spcFirstLastPara="1" wrap="square" lIns="91425" tIns="91425" rIns="91425" bIns="91425" anchor="ctr" anchorCtr="0">
            <a:noAutofit/>
          </a:bodyPr>
          <a:lstStyle>
            <a:lvl1pPr lvl="0" algn="l">
              <a:spcBef>
                <a:spcPts val="0"/>
              </a:spcBef>
              <a:spcAft>
                <a:spcPts val="0"/>
              </a:spcAft>
              <a:buSzPts val="9600"/>
              <a:buNone/>
              <a:defRPr sz="85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1" name="Google Shape;381;p11"/>
          <p:cNvSpPr txBox="1">
            <a:spLocks noGrp="1"/>
          </p:cNvSpPr>
          <p:nvPr>
            <p:ph type="subTitle" idx="1"/>
          </p:nvPr>
        </p:nvSpPr>
        <p:spPr>
          <a:xfrm>
            <a:off x="706649" y="2350104"/>
            <a:ext cx="5648100" cy="39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82" name="Google Shape;382;p11"/>
          <p:cNvGrpSpPr/>
          <p:nvPr/>
        </p:nvGrpSpPr>
        <p:grpSpPr>
          <a:xfrm>
            <a:off x="3963663" y="-2091225"/>
            <a:ext cx="8043475" cy="8043475"/>
            <a:chOff x="1241175" y="-1300650"/>
            <a:chExt cx="8043475" cy="8043475"/>
          </a:xfrm>
        </p:grpSpPr>
        <p:sp>
          <p:nvSpPr>
            <p:cNvPr id="383" name="Google Shape;383;p1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1"/>
          <p:cNvGrpSpPr/>
          <p:nvPr/>
        </p:nvGrpSpPr>
        <p:grpSpPr>
          <a:xfrm>
            <a:off x="551187" y="193699"/>
            <a:ext cx="609540" cy="583574"/>
            <a:chOff x="3105300" y="593625"/>
            <a:chExt cx="256800" cy="245850"/>
          </a:xfrm>
        </p:grpSpPr>
        <p:sp>
          <p:nvSpPr>
            <p:cNvPr id="391" name="Google Shape;391;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1"/>
          <p:cNvGrpSpPr/>
          <p:nvPr/>
        </p:nvGrpSpPr>
        <p:grpSpPr>
          <a:xfrm>
            <a:off x="706662" y="4516977"/>
            <a:ext cx="456233" cy="335252"/>
            <a:chOff x="8353512" y="4107552"/>
            <a:chExt cx="456233" cy="335252"/>
          </a:xfrm>
        </p:grpSpPr>
        <p:sp>
          <p:nvSpPr>
            <p:cNvPr id="396" name="Google Shape;396;p11"/>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1"/>
          <p:cNvGrpSpPr/>
          <p:nvPr/>
        </p:nvGrpSpPr>
        <p:grpSpPr>
          <a:xfrm>
            <a:off x="196508" y="2739893"/>
            <a:ext cx="232368" cy="974453"/>
            <a:chOff x="2546733" y="2525280"/>
            <a:chExt cx="232368" cy="974453"/>
          </a:xfrm>
        </p:grpSpPr>
        <p:sp>
          <p:nvSpPr>
            <p:cNvPr id="400" name="Google Shape;400;p11"/>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1"/>
          <p:cNvGrpSpPr/>
          <p:nvPr/>
        </p:nvGrpSpPr>
        <p:grpSpPr>
          <a:xfrm>
            <a:off x="4713835" y="193704"/>
            <a:ext cx="3968914" cy="1092689"/>
            <a:chOff x="4713835" y="193704"/>
            <a:chExt cx="3968914" cy="1092689"/>
          </a:xfrm>
        </p:grpSpPr>
        <p:sp>
          <p:nvSpPr>
            <p:cNvPr id="413" name="Google Shape;413;p11"/>
            <p:cNvSpPr/>
            <p:nvPr/>
          </p:nvSpPr>
          <p:spPr>
            <a:xfrm flipH="1">
              <a:off x="6808929" y="1130852"/>
              <a:ext cx="48874" cy="48874"/>
            </a:xfrm>
            <a:custGeom>
              <a:avLst/>
              <a:gdLst/>
              <a:ahLst/>
              <a:cxnLst/>
              <a:rect l="l" t="t" r="r" b="b"/>
              <a:pathLst>
                <a:path w="2170" h="2170" extrusionOk="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flipH="1">
              <a:off x="6695483" y="1227023"/>
              <a:ext cx="60135" cy="59369"/>
            </a:xfrm>
            <a:custGeom>
              <a:avLst/>
              <a:gdLst/>
              <a:ahLst/>
              <a:cxnLst/>
              <a:rect l="l" t="t" r="r" b="b"/>
              <a:pathLst>
                <a:path w="2670" h="2636" extrusionOk="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flipH="1">
              <a:off x="6630889" y="1003150"/>
              <a:ext cx="143513" cy="121734"/>
            </a:xfrm>
            <a:custGeom>
              <a:avLst/>
              <a:gdLst/>
              <a:ahLst/>
              <a:cxnLst/>
              <a:rect l="l" t="t" r="r" b="b"/>
              <a:pathLst>
                <a:path w="6372" h="5405" extrusionOk="0">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11"/>
            <p:cNvGrpSpPr/>
            <p:nvPr/>
          </p:nvGrpSpPr>
          <p:grpSpPr>
            <a:xfrm>
              <a:off x="8184044" y="317575"/>
              <a:ext cx="498706" cy="477465"/>
              <a:chOff x="3105300" y="593625"/>
              <a:chExt cx="256800" cy="245850"/>
            </a:xfrm>
          </p:grpSpPr>
          <p:sp>
            <p:nvSpPr>
              <p:cNvPr id="417" name="Google Shape;417;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1"/>
            <p:cNvGrpSpPr/>
            <p:nvPr/>
          </p:nvGrpSpPr>
          <p:grpSpPr>
            <a:xfrm>
              <a:off x="4713835" y="193704"/>
              <a:ext cx="518269" cy="328105"/>
              <a:chOff x="783960" y="4261704"/>
              <a:chExt cx="518269" cy="328105"/>
            </a:xfrm>
          </p:grpSpPr>
          <p:sp>
            <p:nvSpPr>
              <p:cNvPr id="422" name="Google Shape;422;p11"/>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783960" y="4261704"/>
                <a:ext cx="518269" cy="328105"/>
                <a:chOff x="783960" y="4261704"/>
                <a:chExt cx="518269" cy="328105"/>
              </a:xfrm>
            </p:grpSpPr>
            <p:sp>
              <p:nvSpPr>
                <p:cNvPr id="424" name="Google Shape;424;p11"/>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8" name="Google Shape;428;p11"/>
          <p:cNvGrpSpPr/>
          <p:nvPr/>
        </p:nvGrpSpPr>
        <p:grpSpPr>
          <a:xfrm>
            <a:off x="2574719" y="4105346"/>
            <a:ext cx="2873149" cy="840725"/>
            <a:chOff x="2574719" y="4105346"/>
            <a:chExt cx="2873149" cy="840725"/>
          </a:xfrm>
        </p:grpSpPr>
        <p:sp>
          <p:nvSpPr>
            <p:cNvPr id="429" name="Google Shape;429;p11"/>
            <p:cNvSpPr/>
            <p:nvPr/>
          </p:nvSpPr>
          <p:spPr>
            <a:xfrm flipH="1">
              <a:off x="3202782" y="4245706"/>
              <a:ext cx="120991" cy="105946"/>
            </a:xfrm>
            <a:custGeom>
              <a:avLst/>
              <a:gdLst/>
              <a:ahLst/>
              <a:cxnLst/>
              <a:rect l="l" t="t" r="r" b="b"/>
              <a:pathLst>
                <a:path w="5372" h="4704" extrusionOk="0">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flipH="1">
              <a:off x="2770057" y="4105346"/>
              <a:ext cx="101441" cy="88784"/>
            </a:xfrm>
            <a:custGeom>
              <a:avLst/>
              <a:gdLst/>
              <a:ahLst/>
              <a:cxnLst/>
              <a:rect l="l" t="t" r="r" b="b"/>
              <a:pathLst>
                <a:path w="4504" h="3942" extrusionOk="0">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flipH="1">
              <a:off x="2650598" y="4625774"/>
              <a:ext cx="18806" cy="36622"/>
            </a:xfrm>
            <a:custGeom>
              <a:avLst/>
              <a:gdLst/>
              <a:ahLst/>
              <a:cxnLst/>
              <a:rect l="l" t="t" r="r" b="b"/>
              <a:pathLst>
                <a:path w="835" h="1626" extrusionOk="0">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flipH="1">
              <a:off x="2676881" y="4296495"/>
              <a:ext cx="98446" cy="283941"/>
            </a:xfrm>
            <a:custGeom>
              <a:avLst/>
              <a:gdLst/>
              <a:ahLst/>
              <a:cxnLst/>
              <a:rect l="l" t="t" r="r" b="b"/>
              <a:pathLst>
                <a:path w="4371" h="12607" extrusionOk="0">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flipH="1">
              <a:off x="2785080" y="4213319"/>
              <a:ext cx="18806" cy="36622"/>
            </a:xfrm>
            <a:custGeom>
              <a:avLst/>
              <a:gdLst/>
              <a:ahLst/>
              <a:cxnLst/>
              <a:rect l="l" t="t" r="r" b="b"/>
              <a:pathLst>
                <a:path w="835" h="1626" extrusionOk="0">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flipH="1">
              <a:off x="2574719" y="4681314"/>
              <a:ext cx="107455" cy="95540"/>
            </a:xfrm>
            <a:custGeom>
              <a:avLst/>
              <a:gdLst/>
              <a:ahLst/>
              <a:cxnLst/>
              <a:rect l="l" t="t" r="r" b="b"/>
              <a:pathLst>
                <a:path w="4771" h="4242" extrusionOk="0">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flipH="1">
              <a:off x="5377981" y="4700959"/>
              <a:ext cx="9775" cy="130000"/>
            </a:xfrm>
            <a:custGeom>
              <a:avLst/>
              <a:gdLst/>
              <a:ahLst/>
              <a:cxnLst/>
              <a:rect l="l" t="t" r="r" b="b"/>
              <a:pathLst>
                <a:path w="434" h="5772" extrusionOk="0">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flipH="1">
              <a:off x="5318612" y="4761072"/>
              <a:ext cx="129257" cy="9797"/>
            </a:xfrm>
            <a:custGeom>
              <a:avLst/>
              <a:gdLst/>
              <a:ahLst/>
              <a:cxnLst/>
              <a:rect l="l" t="t" r="r" b="b"/>
              <a:pathLst>
                <a:path w="5739" h="435" extrusionOk="0">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5231472" y="4848999"/>
              <a:ext cx="95315" cy="97072"/>
            </a:xfrm>
            <a:custGeom>
              <a:avLst/>
              <a:gdLst/>
              <a:ahLst/>
              <a:cxnLst/>
              <a:rect l="l" t="t" r="r" b="b"/>
              <a:pathLst>
                <a:path w="4232" h="4310" extrusionOk="0">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3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39"/>
        <p:cNvGrpSpPr/>
        <p:nvPr/>
      </p:nvGrpSpPr>
      <p:grpSpPr>
        <a:xfrm>
          <a:off x="0" y="0"/>
          <a:ext cx="0" cy="0"/>
          <a:chOff x="0" y="0"/>
          <a:chExt cx="0" cy="0"/>
        </a:xfrm>
      </p:grpSpPr>
      <p:sp>
        <p:nvSpPr>
          <p:cNvPr id="440" name="Google Shape;440;p13"/>
          <p:cNvSpPr txBox="1">
            <a:spLocks noGrp="1"/>
          </p:cNvSpPr>
          <p:nvPr>
            <p:ph type="title"/>
          </p:nvPr>
        </p:nvSpPr>
        <p:spPr>
          <a:xfrm>
            <a:off x="7200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1" name="Google Shape;441;p13"/>
          <p:cNvSpPr txBox="1">
            <a:spLocks noGrp="1"/>
          </p:cNvSpPr>
          <p:nvPr>
            <p:ph type="title" idx="2" hasCustomPrompt="1"/>
          </p:nvPr>
        </p:nvSpPr>
        <p:spPr>
          <a:xfrm>
            <a:off x="1309050"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2" name="Google Shape;442;p13"/>
          <p:cNvSpPr txBox="1">
            <a:spLocks noGrp="1"/>
          </p:cNvSpPr>
          <p:nvPr>
            <p:ph type="subTitle" idx="1"/>
          </p:nvPr>
        </p:nvSpPr>
        <p:spPr>
          <a:xfrm>
            <a:off x="7200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3" name="Google Shape;443;p13"/>
          <p:cNvSpPr txBox="1">
            <a:spLocks noGrp="1"/>
          </p:cNvSpPr>
          <p:nvPr>
            <p:ph type="title" idx="3"/>
          </p:nvPr>
        </p:nvSpPr>
        <p:spPr>
          <a:xfrm>
            <a:off x="353595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4" name="Google Shape;444;p13"/>
          <p:cNvSpPr txBox="1">
            <a:spLocks noGrp="1"/>
          </p:cNvSpPr>
          <p:nvPr>
            <p:ph type="title" idx="4" hasCustomPrompt="1"/>
          </p:nvPr>
        </p:nvSpPr>
        <p:spPr>
          <a:xfrm>
            <a:off x="409237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5" name="Google Shape;445;p13"/>
          <p:cNvSpPr txBox="1">
            <a:spLocks noGrp="1"/>
          </p:cNvSpPr>
          <p:nvPr>
            <p:ph type="subTitle" idx="5"/>
          </p:nvPr>
        </p:nvSpPr>
        <p:spPr>
          <a:xfrm>
            <a:off x="353595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6" name="Google Shape;446;p13"/>
          <p:cNvSpPr txBox="1">
            <a:spLocks noGrp="1"/>
          </p:cNvSpPr>
          <p:nvPr>
            <p:ph type="title" idx="6"/>
          </p:nvPr>
        </p:nvSpPr>
        <p:spPr>
          <a:xfrm>
            <a:off x="63519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13"/>
          <p:cNvSpPr txBox="1">
            <a:spLocks noGrp="1"/>
          </p:cNvSpPr>
          <p:nvPr>
            <p:ph type="title" idx="7" hasCustomPrompt="1"/>
          </p:nvPr>
        </p:nvSpPr>
        <p:spPr>
          <a:xfrm>
            <a:off x="690832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8" name="Google Shape;448;p13"/>
          <p:cNvSpPr txBox="1">
            <a:spLocks noGrp="1"/>
          </p:cNvSpPr>
          <p:nvPr>
            <p:ph type="subTitle" idx="8"/>
          </p:nvPr>
        </p:nvSpPr>
        <p:spPr>
          <a:xfrm>
            <a:off x="63519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9" name="Google Shape;449;p13"/>
          <p:cNvSpPr txBox="1">
            <a:spLocks noGrp="1"/>
          </p:cNvSpPr>
          <p:nvPr>
            <p:ph type="title" idx="9"/>
          </p:nvPr>
        </p:nvSpPr>
        <p:spPr>
          <a:xfrm>
            <a:off x="7200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0" name="Google Shape;450;p13"/>
          <p:cNvSpPr txBox="1">
            <a:spLocks noGrp="1"/>
          </p:cNvSpPr>
          <p:nvPr>
            <p:ph type="title" idx="13" hasCustomPrompt="1"/>
          </p:nvPr>
        </p:nvSpPr>
        <p:spPr>
          <a:xfrm>
            <a:off x="1309050"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1" name="Google Shape;451;p13"/>
          <p:cNvSpPr txBox="1">
            <a:spLocks noGrp="1"/>
          </p:cNvSpPr>
          <p:nvPr>
            <p:ph type="subTitle" idx="14"/>
          </p:nvPr>
        </p:nvSpPr>
        <p:spPr>
          <a:xfrm>
            <a:off x="7200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2" name="Google Shape;452;p13"/>
          <p:cNvSpPr txBox="1">
            <a:spLocks noGrp="1"/>
          </p:cNvSpPr>
          <p:nvPr>
            <p:ph type="title" idx="15"/>
          </p:nvPr>
        </p:nvSpPr>
        <p:spPr>
          <a:xfrm>
            <a:off x="353595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13"/>
          <p:cNvSpPr txBox="1">
            <a:spLocks noGrp="1"/>
          </p:cNvSpPr>
          <p:nvPr>
            <p:ph type="title" idx="16" hasCustomPrompt="1"/>
          </p:nvPr>
        </p:nvSpPr>
        <p:spPr>
          <a:xfrm>
            <a:off x="409237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4" name="Google Shape;454;p13"/>
          <p:cNvSpPr txBox="1">
            <a:spLocks noGrp="1"/>
          </p:cNvSpPr>
          <p:nvPr>
            <p:ph type="subTitle" idx="17"/>
          </p:nvPr>
        </p:nvSpPr>
        <p:spPr>
          <a:xfrm>
            <a:off x="353595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5" name="Google Shape;455;p13"/>
          <p:cNvSpPr txBox="1">
            <a:spLocks noGrp="1"/>
          </p:cNvSpPr>
          <p:nvPr>
            <p:ph type="title" idx="18"/>
          </p:nvPr>
        </p:nvSpPr>
        <p:spPr>
          <a:xfrm>
            <a:off x="63519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6" name="Google Shape;456;p13"/>
          <p:cNvSpPr txBox="1">
            <a:spLocks noGrp="1"/>
          </p:cNvSpPr>
          <p:nvPr>
            <p:ph type="title" idx="19" hasCustomPrompt="1"/>
          </p:nvPr>
        </p:nvSpPr>
        <p:spPr>
          <a:xfrm>
            <a:off x="690832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7" name="Google Shape;457;p13"/>
          <p:cNvSpPr txBox="1">
            <a:spLocks noGrp="1"/>
          </p:cNvSpPr>
          <p:nvPr>
            <p:ph type="subTitle" idx="20"/>
          </p:nvPr>
        </p:nvSpPr>
        <p:spPr>
          <a:xfrm>
            <a:off x="63519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8" name="Google Shape;458;p13"/>
          <p:cNvSpPr txBox="1">
            <a:spLocks noGrp="1"/>
          </p:cNvSpPr>
          <p:nvPr>
            <p:ph type="title" idx="21"/>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9" name="Google Shape;459;p13"/>
          <p:cNvGrpSpPr/>
          <p:nvPr/>
        </p:nvGrpSpPr>
        <p:grpSpPr>
          <a:xfrm>
            <a:off x="4796439" y="-2911087"/>
            <a:ext cx="8043475" cy="8043475"/>
            <a:chOff x="1241175" y="-1300650"/>
            <a:chExt cx="8043475" cy="8043475"/>
          </a:xfrm>
        </p:grpSpPr>
        <p:sp>
          <p:nvSpPr>
            <p:cNvPr id="460" name="Google Shape;460;p1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3"/>
          <p:cNvGrpSpPr/>
          <p:nvPr/>
        </p:nvGrpSpPr>
        <p:grpSpPr>
          <a:xfrm>
            <a:off x="194827" y="164749"/>
            <a:ext cx="8680795" cy="4879924"/>
            <a:chOff x="194827" y="164749"/>
            <a:chExt cx="8680795" cy="4879924"/>
          </a:xfrm>
        </p:grpSpPr>
        <p:grpSp>
          <p:nvGrpSpPr>
            <p:cNvPr id="468" name="Google Shape;468;p13"/>
            <p:cNvGrpSpPr/>
            <p:nvPr/>
          </p:nvGrpSpPr>
          <p:grpSpPr>
            <a:xfrm>
              <a:off x="1019937" y="206524"/>
              <a:ext cx="609540" cy="583574"/>
              <a:chOff x="3105300" y="593625"/>
              <a:chExt cx="256800" cy="245850"/>
            </a:xfrm>
          </p:grpSpPr>
          <p:sp>
            <p:nvSpPr>
              <p:cNvPr id="469" name="Google Shape;469;p1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3"/>
            <p:cNvGrpSpPr/>
            <p:nvPr/>
          </p:nvGrpSpPr>
          <p:grpSpPr>
            <a:xfrm>
              <a:off x="8057878" y="710652"/>
              <a:ext cx="631910" cy="457789"/>
              <a:chOff x="855125" y="679497"/>
              <a:chExt cx="254310" cy="184228"/>
            </a:xfrm>
          </p:grpSpPr>
          <p:sp>
            <p:nvSpPr>
              <p:cNvPr id="474" name="Google Shape;474;p1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3"/>
            <p:cNvGrpSpPr/>
            <p:nvPr/>
          </p:nvGrpSpPr>
          <p:grpSpPr>
            <a:xfrm>
              <a:off x="194835" y="1017604"/>
              <a:ext cx="518269" cy="328105"/>
              <a:chOff x="783960" y="4261704"/>
              <a:chExt cx="518269" cy="328105"/>
            </a:xfrm>
          </p:grpSpPr>
          <p:sp>
            <p:nvSpPr>
              <p:cNvPr id="478" name="Google Shape;478;p1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13"/>
              <p:cNvGrpSpPr/>
              <p:nvPr/>
            </p:nvGrpSpPr>
            <p:grpSpPr>
              <a:xfrm>
                <a:off x="783960" y="4261704"/>
                <a:ext cx="518269" cy="328105"/>
                <a:chOff x="783960" y="4261704"/>
                <a:chExt cx="518269" cy="328105"/>
              </a:xfrm>
            </p:grpSpPr>
            <p:sp>
              <p:nvSpPr>
                <p:cNvPr id="480" name="Google Shape;480;p1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13"/>
            <p:cNvGrpSpPr/>
            <p:nvPr/>
          </p:nvGrpSpPr>
          <p:grpSpPr>
            <a:xfrm>
              <a:off x="2976937" y="164749"/>
              <a:ext cx="5898685" cy="4879924"/>
              <a:chOff x="1223999" y="393649"/>
              <a:chExt cx="5898685" cy="4879924"/>
            </a:xfrm>
          </p:grpSpPr>
          <p:sp>
            <p:nvSpPr>
              <p:cNvPr id="485" name="Google Shape;485;p13"/>
              <p:cNvSpPr/>
              <p:nvPr/>
            </p:nvSpPr>
            <p:spPr>
              <a:xfrm>
                <a:off x="5254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5155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5354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7037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6914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1223999" y="50533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1367762" y="51878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1341960" y="48736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3"/>
            <p:cNvGrpSpPr/>
            <p:nvPr/>
          </p:nvGrpSpPr>
          <p:grpSpPr>
            <a:xfrm>
              <a:off x="194827" y="3591559"/>
              <a:ext cx="232368" cy="973684"/>
              <a:chOff x="6656577" y="3252597"/>
              <a:chExt cx="232368" cy="973684"/>
            </a:xfrm>
          </p:grpSpPr>
          <p:sp>
            <p:nvSpPr>
              <p:cNvPr id="494" name="Google Shape;494;p1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4"/>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panose="02000000000000000000"/>
              <a:buAutoNum type="alphaLcPeriod"/>
              <a:defRPr/>
            </a:lvl2pPr>
            <a:lvl3pPr marL="1371600" lvl="2" indent="-304800" rtl="0">
              <a:lnSpc>
                <a:spcPct val="115000"/>
              </a:lnSpc>
              <a:spcBef>
                <a:spcPts val="0"/>
              </a:spcBef>
              <a:spcAft>
                <a:spcPts val="0"/>
              </a:spcAft>
              <a:buSzPts val="1200"/>
              <a:buFont typeface="Roboto Condensed Light" panose="02000000000000000000"/>
              <a:buAutoNum type="romanLcPeriod"/>
              <a:defRPr/>
            </a:lvl3pPr>
            <a:lvl4pPr marL="1828800" lvl="3" indent="-304800" rtl="0">
              <a:lnSpc>
                <a:spcPct val="115000"/>
              </a:lnSpc>
              <a:spcBef>
                <a:spcPts val="0"/>
              </a:spcBef>
              <a:spcAft>
                <a:spcPts val="0"/>
              </a:spcAft>
              <a:buSzPts val="1200"/>
              <a:buFont typeface="Roboto Condensed Light" panose="02000000000000000000"/>
              <a:buAutoNum type="arabicPeriod"/>
              <a:defRPr/>
            </a:lvl4pPr>
            <a:lvl5pPr marL="2286000" lvl="4" indent="-304800" rtl="0">
              <a:lnSpc>
                <a:spcPct val="115000"/>
              </a:lnSpc>
              <a:spcBef>
                <a:spcPts val="0"/>
              </a:spcBef>
              <a:spcAft>
                <a:spcPts val="0"/>
              </a:spcAft>
              <a:buSzPts val="1200"/>
              <a:buFont typeface="Roboto Condensed Light" panose="02000000000000000000"/>
              <a:buAutoNum type="alphaLcPeriod"/>
              <a:defRPr/>
            </a:lvl5pPr>
            <a:lvl6pPr marL="2743200" lvl="5" indent="-304800" rtl="0">
              <a:lnSpc>
                <a:spcPct val="115000"/>
              </a:lnSpc>
              <a:spcBef>
                <a:spcPts val="0"/>
              </a:spcBef>
              <a:spcAft>
                <a:spcPts val="0"/>
              </a:spcAft>
              <a:buSzPts val="1200"/>
              <a:buFont typeface="Roboto Condensed Light" panose="02000000000000000000"/>
              <a:buAutoNum type="romanLcPeriod"/>
              <a:defRPr/>
            </a:lvl6pPr>
            <a:lvl7pPr marL="3200400" lvl="6" indent="-304800" rtl="0">
              <a:lnSpc>
                <a:spcPct val="115000"/>
              </a:lnSpc>
              <a:spcBef>
                <a:spcPts val="0"/>
              </a:spcBef>
              <a:spcAft>
                <a:spcPts val="0"/>
              </a:spcAft>
              <a:buSzPts val="1200"/>
              <a:buFont typeface="Roboto Condensed Light" panose="02000000000000000000"/>
              <a:buAutoNum type="arabicPeriod"/>
              <a:defRPr/>
            </a:lvl7pPr>
            <a:lvl8pPr marL="3657600" lvl="7" indent="-304800" rtl="0">
              <a:lnSpc>
                <a:spcPct val="115000"/>
              </a:lnSpc>
              <a:spcBef>
                <a:spcPts val="0"/>
              </a:spcBef>
              <a:spcAft>
                <a:spcPts val="0"/>
              </a:spcAft>
              <a:buSzPts val="1200"/>
              <a:buFont typeface="Roboto Condensed Light" panose="02000000000000000000"/>
              <a:buAutoNum type="alphaLcPeriod"/>
              <a:defRPr/>
            </a:lvl8pPr>
            <a:lvl9pPr marL="4114800" lvl="8" indent="-304800" rtl="0">
              <a:lnSpc>
                <a:spcPct val="115000"/>
              </a:lnSpc>
              <a:spcBef>
                <a:spcPts val="0"/>
              </a:spcBef>
              <a:spcAft>
                <a:spcPts val="0"/>
              </a:spcAft>
              <a:buSzPts val="1200"/>
              <a:buFont typeface="Roboto Condensed Light" panose="02000000000000000000"/>
              <a:buAutoNum type="romanLcPeriod"/>
              <a:defRPr/>
            </a:lvl9pPr>
          </a:lstStyle>
          <a:p>
            <a:endParaRPr/>
          </a:p>
        </p:txBody>
      </p:sp>
      <p:grpSp>
        <p:nvGrpSpPr>
          <p:cNvPr id="100" name="Google Shape;100;p4"/>
          <p:cNvGrpSpPr/>
          <p:nvPr/>
        </p:nvGrpSpPr>
        <p:grpSpPr>
          <a:xfrm>
            <a:off x="4906538" y="-5017475"/>
            <a:ext cx="8043475" cy="8043475"/>
            <a:chOff x="1241175" y="-1300650"/>
            <a:chExt cx="8043475" cy="8043475"/>
          </a:xfrm>
        </p:grpSpPr>
        <p:sp>
          <p:nvSpPr>
            <p:cNvPr id="101" name="Google Shape;101;p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4"/>
          <p:cNvGrpSpPr/>
          <p:nvPr/>
        </p:nvGrpSpPr>
        <p:grpSpPr>
          <a:xfrm>
            <a:off x="551187" y="193699"/>
            <a:ext cx="609540" cy="583574"/>
            <a:chOff x="3105300" y="593625"/>
            <a:chExt cx="256800" cy="245850"/>
          </a:xfrm>
        </p:grpSpPr>
        <p:sp>
          <p:nvSpPr>
            <p:cNvPr id="109" name="Google Shape;109;p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4"/>
          <p:cNvGrpSpPr/>
          <p:nvPr/>
        </p:nvGrpSpPr>
        <p:grpSpPr>
          <a:xfrm>
            <a:off x="152128" y="4457102"/>
            <a:ext cx="631910" cy="457789"/>
            <a:chOff x="855125" y="679497"/>
            <a:chExt cx="254310" cy="184228"/>
          </a:xfrm>
        </p:grpSpPr>
        <p:sp>
          <p:nvSpPr>
            <p:cNvPr id="114" name="Google Shape;114;p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4"/>
          <p:cNvGrpSpPr/>
          <p:nvPr/>
        </p:nvGrpSpPr>
        <p:grpSpPr>
          <a:xfrm>
            <a:off x="4175362" y="164749"/>
            <a:ext cx="4700260" cy="4838912"/>
            <a:chOff x="2422424" y="393649"/>
            <a:chExt cx="4700260" cy="4838912"/>
          </a:xfrm>
        </p:grpSpPr>
        <p:sp>
          <p:nvSpPr>
            <p:cNvPr id="118" name="Google Shape;118;p4"/>
            <p:cNvSpPr/>
            <p:nvPr/>
          </p:nvSpPr>
          <p:spPr>
            <a:xfrm>
              <a:off x="6778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6679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6878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037876" y="4802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6914418" y="4456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422424" y="5163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6778912" y="46879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5400000">
              <a:off x="2540385" y="4983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06"/>
        <p:cNvGrpSpPr/>
        <p:nvPr/>
      </p:nvGrpSpPr>
      <p:grpSpPr>
        <a:xfrm>
          <a:off x="0" y="0"/>
          <a:ext cx="0" cy="0"/>
          <a:chOff x="0" y="0"/>
          <a:chExt cx="0" cy="0"/>
        </a:xfrm>
      </p:grpSpPr>
      <p:sp>
        <p:nvSpPr>
          <p:cNvPr id="507" name="Google Shape;507;p14"/>
          <p:cNvSpPr txBox="1">
            <a:spLocks noGrp="1"/>
          </p:cNvSpPr>
          <p:nvPr>
            <p:ph type="body" idx="1"/>
          </p:nvPr>
        </p:nvSpPr>
        <p:spPr>
          <a:xfrm>
            <a:off x="713100" y="1208700"/>
            <a:ext cx="3858900" cy="1583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08" name="Google Shape;508;p1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9" name="Google Shape;509;p14"/>
          <p:cNvGrpSpPr/>
          <p:nvPr/>
        </p:nvGrpSpPr>
        <p:grpSpPr>
          <a:xfrm>
            <a:off x="4222055" y="-3474610"/>
            <a:ext cx="8043475" cy="8043475"/>
            <a:chOff x="1241175" y="-1300650"/>
            <a:chExt cx="8043475" cy="8043475"/>
          </a:xfrm>
        </p:grpSpPr>
        <p:sp>
          <p:nvSpPr>
            <p:cNvPr id="510" name="Google Shape;510;p1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4"/>
          <p:cNvGrpSpPr/>
          <p:nvPr/>
        </p:nvGrpSpPr>
        <p:grpSpPr>
          <a:xfrm>
            <a:off x="8028260" y="322966"/>
            <a:ext cx="365869" cy="328105"/>
            <a:chOff x="7194285" y="1228366"/>
            <a:chExt cx="365869" cy="328105"/>
          </a:xfrm>
        </p:grpSpPr>
        <p:sp>
          <p:nvSpPr>
            <p:cNvPr id="518" name="Google Shape;518;p14"/>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14"/>
          <p:cNvGrpSpPr/>
          <p:nvPr/>
        </p:nvGrpSpPr>
        <p:grpSpPr>
          <a:xfrm>
            <a:off x="259146" y="2488768"/>
            <a:ext cx="354818" cy="2432541"/>
            <a:chOff x="174946" y="1297681"/>
            <a:chExt cx="354818" cy="2432541"/>
          </a:xfrm>
        </p:grpSpPr>
        <p:sp>
          <p:nvSpPr>
            <p:cNvPr id="523" name="Google Shape;523;p14"/>
            <p:cNvSpPr/>
            <p:nvPr/>
          </p:nvSpPr>
          <p:spPr>
            <a:xfrm>
              <a:off x="274480" y="332747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174946" y="342515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74318" y="356930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4"/>
          <p:cNvGrpSpPr/>
          <p:nvPr/>
        </p:nvGrpSpPr>
        <p:grpSpPr>
          <a:xfrm>
            <a:off x="906912" y="195249"/>
            <a:ext cx="609540" cy="583574"/>
            <a:chOff x="3105300" y="593625"/>
            <a:chExt cx="256800" cy="245850"/>
          </a:xfrm>
        </p:grpSpPr>
        <p:sp>
          <p:nvSpPr>
            <p:cNvPr id="529" name="Google Shape;529;p1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4"/>
          <p:cNvGrpSpPr/>
          <p:nvPr/>
        </p:nvGrpSpPr>
        <p:grpSpPr>
          <a:xfrm>
            <a:off x="8652612" y="4730718"/>
            <a:ext cx="229483" cy="220256"/>
            <a:chOff x="250712" y="1297681"/>
            <a:chExt cx="229483" cy="220256"/>
          </a:xfrm>
        </p:grpSpPr>
        <p:sp>
          <p:nvSpPr>
            <p:cNvPr id="534" name="Google Shape;534;p14"/>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14"/>
          <p:cNvGrpSpPr/>
          <p:nvPr/>
        </p:nvGrpSpPr>
        <p:grpSpPr>
          <a:xfrm>
            <a:off x="8594804" y="1188192"/>
            <a:ext cx="477477" cy="478195"/>
            <a:chOff x="5022684" y="4300597"/>
            <a:chExt cx="648306" cy="649281"/>
          </a:xfrm>
        </p:grpSpPr>
        <p:sp>
          <p:nvSpPr>
            <p:cNvPr id="537" name="Google Shape;537;p14"/>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76"/>
        <p:cNvGrpSpPr/>
        <p:nvPr/>
      </p:nvGrpSpPr>
      <p:grpSpPr>
        <a:xfrm>
          <a:off x="0" y="0"/>
          <a:ext cx="0" cy="0"/>
          <a:chOff x="0" y="0"/>
          <a:chExt cx="0" cy="0"/>
        </a:xfrm>
      </p:grpSpPr>
      <p:sp>
        <p:nvSpPr>
          <p:cNvPr id="577" name="Google Shape;577;p16"/>
          <p:cNvSpPr txBox="1">
            <a:spLocks noGrp="1"/>
          </p:cNvSpPr>
          <p:nvPr>
            <p:ph type="title"/>
          </p:nvPr>
        </p:nvSpPr>
        <p:spPr>
          <a:xfrm>
            <a:off x="5188500" y="835632"/>
            <a:ext cx="3238200" cy="2056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8" name="Google Shape;578;p16"/>
          <p:cNvSpPr txBox="1">
            <a:spLocks noGrp="1"/>
          </p:cNvSpPr>
          <p:nvPr>
            <p:ph type="subTitle" idx="1"/>
          </p:nvPr>
        </p:nvSpPr>
        <p:spPr>
          <a:xfrm>
            <a:off x="5188500" y="2902750"/>
            <a:ext cx="32382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79" name="Google Shape;579;p16"/>
          <p:cNvGrpSpPr/>
          <p:nvPr/>
        </p:nvGrpSpPr>
        <p:grpSpPr>
          <a:xfrm>
            <a:off x="4713835" y="193704"/>
            <a:ext cx="4201291" cy="4832962"/>
            <a:chOff x="4713835" y="193704"/>
            <a:chExt cx="4201291" cy="4832962"/>
          </a:xfrm>
        </p:grpSpPr>
        <p:grpSp>
          <p:nvGrpSpPr>
            <p:cNvPr id="580" name="Google Shape;580;p16"/>
            <p:cNvGrpSpPr/>
            <p:nvPr/>
          </p:nvGrpSpPr>
          <p:grpSpPr>
            <a:xfrm>
              <a:off x="4992328" y="4568877"/>
              <a:ext cx="631910" cy="457789"/>
              <a:chOff x="855125" y="679497"/>
              <a:chExt cx="254310" cy="184228"/>
            </a:xfrm>
          </p:grpSpPr>
          <p:sp>
            <p:nvSpPr>
              <p:cNvPr id="581" name="Google Shape;581;p1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6"/>
            <p:cNvGrpSpPr/>
            <p:nvPr/>
          </p:nvGrpSpPr>
          <p:grpSpPr>
            <a:xfrm>
              <a:off x="8184044" y="317575"/>
              <a:ext cx="498706" cy="477465"/>
              <a:chOff x="3105300" y="593625"/>
              <a:chExt cx="256800" cy="245850"/>
            </a:xfrm>
          </p:grpSpPr>
          <p:sp>
            <p:nvSpPr>
              <p:cNvPr id="585" name="Google Shape;585;p1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6"/>
            <p:cNvGrpSpPr/>
            <p:nvPr/>
          </p:nvGrpSpPr>
          <p:grpSpPr>
            <a:xfrm>
              <a:off x="8426712" y="4401252"/>
              <a:ext cx="456233" cy="335252"/>
              <a:chOff x="8353512" y="4107552"/>
              <a:chExt cx="456233" cy="335252"/>
            </a:xfrm>
          </p:grpSpPr>
          <p:sp>
            <p:nvSpPr>
              <p:cNvPr id="590" name="Google Shape;590;p16"/>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6"/>
            <p:cNvGrpSpPr/>
            <p:nvPr/>
          </p:nvGrpSpPr>
          <p:grpSpPr>
            <a:xfrm>
              <a:off x="4713835" y="193704"/>
              <a:ext cx="518269" cy="328105"/>
              <a:chOff x="783960" y="4261704"/>
              <a:chExt cx="518269" cy="328105"/>
            </a:xfrm>
          </p:grpSpPr>
          <p:sp>
            <p:nvSpPr>
              <p:cNvPr id="594" name="Google Shape;594;p1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16"/>
              <p:cNvGrpSpPr/>
              <p:nvPr/>
            </p:nvGrpSpPr>
            <p:grpSpPr>
              <a:xfrm>
                <a:off x="783960" y="4261704"/>
                <a:ext cx="518269" cy="328105"/>
                <a:chOff x="783960" y="4261704"/>
                <a:chExt cx="518269" cy="328105"/>
              </a:xfrm>
            </p:grpSpPr>
            <p:sp>
              <p:nvSpPr>
                <p:cNvPr id="596" name="Google Shape;596;p1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16"/>
            <p:cNvGrpSpPr/>
            <p:nvPr/>
          </p:nvGrpSpPr>
          <p:grpSpPr>
            <a:xfrm>
              <a:off x="8682758" y="1527568"/>
              <a:ext cx="232368" cy="974453"/>
              <a:chOff x="2546733" y="2525280"/>
              <a:chExt cx="232368" cy="974453"/>
            </a:xfrm>
          </p:grpSpPr>
          <p:sp>
            <p:nvSpPr>
              <p:cNvPr id="601" name="Google Shape;601;p16"/>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13"/>
        <p:cNvGrpSpPr/>
        <p:nvPr/>
      </p:nvGrpSpPr>
      <p:grpSpPr>
        <a:xfrm>
          <a:off x="0" y="0"/>
          <a:ext cx="0" cy="0"/>
          <a:chOff x="0" y="0"/>
          <a:chExt cx="0" cy="0"/>
        </a:xfrm>
      </p:grpSpPr>
      <p:sp>
        <p:nvSpPr>
          <p:cNvPr id="614" name="Google Shape;614;p17"/>
          <p:cNvSpPr txBox="1">
            <a:spLocks noGrp="1"/>
          </p:cNvSpPr>
          <p:nvPr>
            <p:ph type="title"/>
          </p:nvPr>
        </p:nvSpPr>
        <p:spPr>
          <a:xfrm>
            <a:off x="5434200" y="1666013"/>
            <a:ext cx="29967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5" name="Google Shape;615;p17"/>
          <p:cNvSpPr txBox="1">
            <a:spLocks noGrp="1"/>
          </p:cNvSpPr>
          <p:nvPr>
            <p:ph type="subTitle" idx="1"/>
          </p:nvPr>
        </p:nvSpPr>
        <p:spPr>
          <a:xfrm>
            <a:off x="5434200" y="2173388"/>
            <a:ext cx="29967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16" name="Google Shape;616;p17"/>
          <p:cNvGrpSpPr/>
          <p:nvPr/>
        </p:nvGrpSpPr>
        <p:grpSpPr>
          <a:xfrm>
            <a:off x="4800605" y="-2897864"/>
            <a:ext cx="8043475" cy="8043475"/>
            <a:chOff x="1241175" y="-1300650"/>
            <a:chExt cx="8043475" cy="8043475"/>
          </a:xfrm>
        </p:grpSpPr>
        <p:sp>
          <p:nvSpPr>
            <p:cNvPr id="617" name="Google Shape;617;p1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17"/>
          <p:cNvGrpSpPr/>
          <p:nvPr/>
        </p:nvGrpSpPr>
        <p:grpSpPr>
          <a:xfrm>
            <a:off x="551187" y="193699"/>
            <a:ext cx="609540" cy="583574"/>
            <a:chOff x="3105300" y="593625"/>
            <a:chExt cx="256800" cy="245850"/>
          </a:xfrm>
        </p:grpSpPr>
        <p:sp>
          <p:nvSpPr>
            <p:cNvPr id="625" name="Google Shape;625;p1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7"/>
          <p:cNvGrpSpPr/>
          <p:nvPr/>
        </p:nvGrpSpPr>
        <p:grpSpPr>
          <a:xfrm>
            <a:off x="8297559" y="4340559"/>
            <a:ext cx="648306" cy="649281"/>
            <a:chOff x="5022684" y="4300597"/>
            <a:chExt cx="648306" cy="649281"/>
          </a:xfrm>
        </p:grpSpPr>
        <p:sp>
          <p:nvSpPr>
            <p:cNvPr id="630" name="Google Shape;630;p1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17"/>
          <p:cNvGrpSpPr/>
          <p:nvPr/>
        </p:nvGrpSpPr>
        <p:grpSpPr>
          <a:xfrm>
            <a:off x="2949085" y="475916"/>
            <a:ext cx="365869" cy="328105"/>
            <a:chOff x="7194285" y="1228366"/>
            <a:chExt cx="365869" cy="328105"/>
          </a:xfrm>
        </p:grpSpPr>
        <p:sp>
          <p:nvSpPr>
            <p:cNvPr id="635" name="Google Shape;635;p1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7"/>
          <p:cNvGrpSpPr/>
          <p:nvPr/>
        </p:nvGrpSpPr>
        <p:grpSpPr>
          <a:xfrm>
            <a:off x="8566483" y="404987"/>
            <a:ext cx="355724" cy="1888212"/>
            <a:chOff x="124471" y="1153724"/>
            <a:chExt cx="355724" cy="1888212"/>
          </a:xfrm>
        </p:grpSpPr>
        <p:sp>
          <p:nvSpPr>
            <p:cNvPr id="640" name="Google Shape;640;p1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17"/>
          <p:cNvGrpSpPr/>
          <p:nvPr/>
        </p:nvGrpSpPr>
        <p:grpSpPr>
          <a:xfrm>
            <a:off x="194827" y="3591559"/>
            <a:ext cx="232368" cy="973684"/>
            <a:chOff x="6656577" y="3252597"/>
            <a:chExt cx="232368" cy="973684"/>
          </a:xfrm>
        </p:grpSpPr>
        <p:sp>
          <p:nvSpPr>
            <p:cNvPr id="646" name="Google Shape;646;p1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7"/>
          <p:cNvGrpSpPr/>
          <p:nvPr/>
        </p:nvGrpSpPr>
        <p:grpSpPr>
          <a:xfrm>
            <a:off x="1309778" y="4436302"/>
            <a:ext cx="631910" cy="457789"/>
            <a:chOff x="855125" y="679497"/>
            <a:chExt cx="254310" cy="184228"/>
          </a:xfrm>
        </p:grpSpPr>
        <p:sp>
          <p:nvSpPr>
            <p:cNvPr id="659" name="Google Shape;659;p1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62"/>
        <p:cNvGrpSpPr/>
        <p:nvPr/>
      </p:nvGrpSpPr>
      <p:grpSpPr>
        <a:xfrm>
          <a:off x="0" y="0"/>
          <a:ext cx="0" cy="0"/>
          <a:chOff x="0" y="0"/>
          <a:chExt cx="0" cy="0"/>
        </a:xfrm>
      </p:grpSpPr>
      <p:sp>
        <p:nvSpPr>
          <p:cNvPr id="663" name="Google Shape;663;p18"/>
          <p:cNvSpPr txBox="1">
            <a:spLocks noGrp="1"/>
          </p:cNvSpPr>
          <p:nvPr>
            <p:ph type="title"/>
          </p:nvPr>
        </p:nvSpPr>
        <p:spPr>
          <a:xfrm>
            <a:off x="4572000" y="1818400"/>
            <a:ext cx="32679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4" name="Google Shape;664;p18"/>
          <p:cNvSpPr txBox="1">
            <a:spLocks noGrp="1"/>
          </p:cNvSpPr>
          <p:nvPr>
            <p:ph type="subTitle" idx="1"/>
          </p:nvPr>
        </p:nvSpPr>
        <p:spPr>
          <a:xfrm>
            <a:off x="4572000" y="2325775"/>
            <a:ext cx="3267900" cy="101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5" name="Google Shape;665;p18"/>
          <p:cNvGrpSpPr/>
          <p:nvPr/>
        </p:nvGrpSpPr>
        <p:grpSpPr>
          <a:xfrm>
            <a:off x="4846105" y="-5016964"/>
            <a:ext cx="8043475" cy="8043475"/>
            <a:chOff x="1241175" y="-1300650"/>
            <a:chExt cx="8043475" cy="8043475"/>
          </a:xfrm>
        </p:grpSpPr>
        <p:sp>
          <p:nvSpPr>
            <p:cNvPr id="666" name="Google Shape;666;p1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18"/>
          <p:cNvGrpSpPr/>
          <p:nvPr/>
        </p:nvGrpSpPr>
        <p:grpSpPr>
          <a:xfrm>
            <a:off x="218646" y="193704"/>
            <a:ext cx="8696480" cy="4783211"/>
            <a:chOff x="218646" y="193704"/>
            <a:chExt cx="8696480" cy="4783211"/>
          </a:xfrm>
        </p:grpSpPr>
        <p:grpSp>
          <p:nvGrpSpPr>
            <p:cNvPr id="674" name="Google Shape;674;p18"/>
            <p:cNvGrpSpPr/>
            <p:nvPr/>
          </p:nvGrpSpPr>
          <p:grpSpPr>
            <a:xfrm>
              <a:off x="4713835" y="193704"/>
              <a:ext cx="518269" cy="328105"/>
              <a:chOff x="783960" y="4261704"/>
              <a:chExt cx="518269" cy="328105"/>
            </a:xfrm>
          </p:grpSpPr>
          <p:sp>
            <p:nvSpPr>
              <p:cNvPr id="675" name="Google Shape;675;p1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8"/>
              <p:cNvGrpSpPr/>
              <p:nvPr/>
            </p:nvGrpSpPr>
            <p:grpSpPr>
              <a:xfrm>
                <a:off x="783960" y="4261704"/>
                <a:ext cx="518269" cy="328105"/>
                <a:chOff x="783960" y="4261704"/>
                <a:chExt cx="518269" cy="328105"/>
              </a:xfrm>
            </p:grpSpPr>
            <p:sp>
              <p:nvSpPr>
                <p:cNvPr id="677" name="Google Shape;677;p1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18"/>
            <p:cNvGrpSpPr/>
            <p:nvPr/>
          </p:nvGrpSpPr>
          <p:grpSpPr>
            <a:xfrm>
              <a:off x="8682758" y="1527568"/>
              <a:ext cx="232368" cy="974453"/>
              <a:chOff x="2546733" y="2525280"/>
              <a:chExt cx="232368" cy="974453"/>
            </a:xfrm>
          </p:grpSpPr>
          <p:sp>
            <p:nvSpPr>
              <p:cNvPr id="682" name="Google Shape;682;p1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8"/>
            <p:cNvGrpSpPr/>
            <p:nvPr/>
          </p:nvGrpSpPr>
          <p:grpSpPr>
            <a:xfrm>
              <a:off x="7782584" y="4327634"/>
              <a:ext cx="648306" cy="649281"/>
              <a:chOff x="5022684" y="4300597"/>
              <a:chExt cx="648306" cy="649281"/>
            </a:xfrm>
          </p:grpSpPr>
          <p:sp>
            <p:nvSpPr>
              <p:cNvPr id="695" name="Google Shape;695;p1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18"/>
            <p:cNvGrpSpPr/>
            <p:nvPr/>
          </p:nvGrpSpPr>
          <p:grpSpPr>
            <a:xfrm>
              <a:off x="713110" y="4532091"/>
              <a:ext cx="365869" cy="328105"/>
              <a:chOff x="7194285" y="1228366"/>
              <a:chExt cx="365869" cy="328105"/>
            </a:xfrm>
          </p:grpSpPr>
          <p:sp>
            <p:nvSpPr>
              <p:cNvPr id="700" name="Google Shape;700;p18"/>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8"/>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18"/>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18"/>
            <p:cNvGrpSpPr/>
            <p:nvPr/>
          </p:nvGrpSpPr>
          <p:grpSpPr>
            <a:xfrm>
              <a:off x="218646" y="488887"/>
              <a:ext cx="355724" cy="1888212"/>
              <a:chOff x="124471" y="1153724"/>
              <a:chExt cx="355724" cy="1888212"/>
            </a:xfrm>
          </p:grpSpPr>
          <p:sp>
            <p:nvSpPr>
              <p:cNvPr id="706" name="Google Shape;706;p18"/>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18"/>
            <p:cNvGrpSpPr/>
            <p:nvPr/>
          </p:nvGrpSpPr>
          <p:grpSpPr>
            <a:xfrm>
              <a:off x="3655937" y="4360499"/>
              <a:ext cx="609540" cy="583574"/>
              <a:chOff x="3105300" y="593625"/>
              <a:chExt cx="256800" cy="245850"/>
            </a:xfrm>
          </p:grpSpPr>
          <p:sp>
            <p:nvSpPr>
              <p:cNvPr id="712" name="Google Shape;712;p1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716"/>
        <p:cNvGrpSpPr/>
        <p:nvPr/>
      </p:nvGrpSpPr>
      <p:grpSpPr>
        <a:xfrm>
          <a:off x="0" y="0"/>
          <a:ext cx="0" cy="0"/>
          <a:chOff x="0" y="0"/>
          <a:chExt cx="0" cy="0"/>
        </a:xfrm>
      </p:grpSpPr>
      <p:sp>
        <p:nvSpPr>
          <p:cNvPr id="717" name="Google Shape;717;p19"/>
          <p:cNvSpPr txBox="1">
            <a:spLocks noGrp="1"/>
          </p:cNvSpPr>
          <p:nvPr>
            <p:ph type="title"/>
          </p:nvPr>
        </p:nvSpPr>
        <p:spPr>
          <a:xfrm>
            <a:off x="1309777" y="1818400"/>
            <a:ext cx="3267900" cy="50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2"/>
                </a:solidFill>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718" name="Google Shape;718;p19"/>
          <p:cNvSpPr txBox="1">
            <a:spLocks noGrp="1"/>
          </p:cNvSpPr>
          <p:nvPr>
            <p:ph type="subTitle" idx="1"/>
          </p:nvPr>
        </p:nvSpPr>
        <p:spPr>
          <a:xfrm>
            <a:off x="1309777" y="2325775"/>
            <a:ext cx="3267900" cy="101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719" name="Google Shape;719;p19"/>
          <p:cNvGrpSpPr/>
          <p:nvPr/>
        </p:nvGrpSpPr>
        <p:grpSpPr>
          <a:xfrm>
            <a:off x="4846105" y="-5016964"/>
            <a:ext cx="8043475" cy="8043475"/>
            <a:chOff x="1241175" y="-1300650"/>
            <a:chExt cx="8043475" cy="8043475"/>
          </a:xfrm>
        </p:grpSpPr>
        <p:sp>
          <p:nvSpPr>
            <p:cNvPr id="720" name="Google Shape;720;p1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9"/>
          <p:cNvGrpSpPr/>
          <p:nvPr/>
        </p:nvGrpSpPr>
        <p:grpSpPr>
          <a:xfrm>
            <a:off x="551187" y="193699"/>
            <a:ext cx="609540" cy="583574"/>
            <a:chOff x="3105300" y="593625"/>
            <a:chExt cx="256800" cy="245850"/>
          </a:xfrm>
        </p:grpSpPr>
        <p:sp>
          <p:nvSpPr>
            <p:cNvPr id="728" name="Google Shape;728;p1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9"/>
          <p:cNvGrpSpPr/>
          <p:nvPr/>
        </p:nvGrpSpPr>
        <p:grpSpPr>
          <a:xfrm>
            <a:off x="1309778" y="4436302"/>
            <a:ext cx="631910" cy="457789"/>
            <a:chOff x="855125" y="679497"/>
            <a:chExt cx="254310" cy="184228"/>
          </a:xfrm>
        </p:grpSpPr>
        <p:sp>
          <p:nvSpPr>
            <p:cNvPr id="733" name="Google Shape;733;p1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9"/>
          <p:cNvGrpSpPr/>
          <p:nvPr/>
        </p:nvGrpSpPr>
        <p:grpSpPr>
          <a:xfrm>
            <a:off x="2949085" y="475916"/>
            <a:ext cx="365869" cy="328105"/>
            <a:chOff x="7194285" y="1228366"/>
            <a:chExt cx="365869" cy="328105"/>
          </a:xfrm>
        </p:grpSpPr>
        <p:sp>
          <p:nvSpPr>
            <p:cNvPr id="737" name="Google Shape;737;p19"/>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19"/>
          <p:cNvSpPr/>
          <p:nvPr/>
        </p:nvSpPr>
        <p:spPr>
          <a:xfrm>
            <a:off x="418330" y="27393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 name="Google Shape;742;p19"/>
          <p:cNvGrpSpPr/>
          <p:nvPr/>
        </p:nvGrpSpPr>
        <p:grpSpPr>
          <a:xfrm>
            <a:off x="8566483" y="404987"/>
            <a:ext cx="355724" cy="1888212"/>
            <a:chOff x="124471" y="1153724"/>
            <a:chExt cx="355724" cy="1888212"/>
          </a:xfrm>
        </p:grpSpPr>
        <p:sp>
          <p:nvSpPr>
            <p:cNvPr id="743" name="Google Shape;743;p1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19"/>
          <p:cNvGrpSpPr/>
          <p:nvPr/>
        </p:nvGrpSpPr>
        <p:grpSpPr>
          <a:xfrm>
            <a:off x="194827" y="3591559"/>
            <a:ext cx="232368" cy="973684"/>
            <a:chOff x="6656577" y="3252597"/>
            <a:chExt cx="232368" cy="973684"/>
          </a:xfrm>
        </p:grpSpPr>
        <p:sp>
          <p:nvSpPr>
            <p:cNvPr id="749" name="Google Shape;749;p1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19"/>
          <p:cNvGrpSpPr/>
          <p:nvPr/>
        </p:nvGrpSpPr>
        <p:grpSpPr>
          <a:xfrm>
            <a:off x="8297559" y="4340559"/>
            <a:ext cx="648306" cy="649281"/>
            <a:chOff x="5022684" y="4300597"/>
            <a:chExt cx="648306" cy="649281"/>
          </a:xfrm>
        </p:grpSpPr>
        <p:sp>
          <p:nvSpPr>
            <p:cNvPr id="762" name="Google Shape;762;p1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66"/>
        <p:cNvGrpSpPr/>
        <p:nvPr/>
      </p:nvGrpSpPr>
      <p:grpSpPr>
        <a:xfrm>
          <a:off x="0" y="0"/>
          <a:ext cx="0" cy="0"/>
          <a:chOff x="0" y="0"/>
          <a:chExt cx="0" cy="0"/>
        </a:xfrm>
      </p:grpSpPr>
      <p:sp>
        <p:nvSpPr>
          <p:cNvPr id="767" name="Google Shape;767;p20"/>
          <p:cNvSpPr txBox="1">
            <a:spLocks noGrp="1"/>
          </p:cNvSpPr>
          <p:nvPr>
            <p:ph type="title"/>
          </p:nvPr>
        </p:nvSpPr>
        <p:spPr>
          <a:xfrm>
            <a:off x="5191718" y="3343742"/>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8" name="Google Shape;768;p20"/>
          <p:cNvSpPr txBox="1">
            <a:spLocks noGrp="1"/>
          </p:cNvSpPr>
          <p:nvPr>
            <p:ph type="subTitle" idx="1"/>
          </p:nvPr>
        </p:nvSpPr>
        <p:spPr>
          <a:xfrm>
            <a:off x="5191718" y="3871457"/>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20"/>
          <p:cNvSpPr txBox="1">
            <a:spLocks noGrp="1"/>
          </p:cNvSpPr>
          <p:nvPr>
            <p:ph type="title" idx="2"/>
          </p:nvPr>
        </p:nvSpPr>
        <p:spPr>
          <a:xfrm>
            <a:off x="2007382" y="334375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0" name="Google Shape;770;p20"/>
          <p:cNvSpPr txBox="1">
            <a:spLocks noGrp="1"/>
          </p:cNvSpPr>
          <p:nvPr>
            <p:ph type="subTitle" idx="3"/>
          </p:nvPr>
        </p:nvSpPr>
        <p:spPr>
          <a:xfrm>
            <a:off x="2007382" y="3871455"/>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1" name="Google Shape;771;p2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72" name="Google Shape;772;p20"/>
          <p:cNvGrpSpPr/>
          <p:nvPr/>
        </p:nvGrpSpPr>
        <p:grpSpPr>
          <a:xfrm>
            <a:off x="4800605" y="-2897864"/>
            <a:ext cx="8043475" cy="8043475"/>
            <a:chOff x="1241175" y="-1300650"/>
            <a:chExt cx="8043475" cy="8043475"/>
          </a:xfrm>
        </p:grpSpPr>
        <p:sp>
          <p:nvSpPr>
            <p:cNvPr id="773" name="Google Shape;773;p2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20"/>
          <p:cNvGrpSpPr/>
          <p:nvPr/>
        </p:nvGrpSpPr>
        <p:grpSpPr>
          <a:xfrm>
            <a:off x="8689233" y="737268"/>
            <a:ext cx="232368" cy="974453"/>
            <a:chOff x="2546733" y="2525280"/>
            <a:chExt cx="232368" cy="974453"/>
          </a:xfrm>
        </p:grpSpPr>
        <p:sp>
          <p:nvSpPr>
            <p:cNvPr id="781" name="Google Shape;781;p2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20"/>
          <p:cNvGrpSpPr/>
          <p:nvPr/>
        </p:nvGrpSpPr>
        <p:grpSpPr>
          <a:xfrm>
            <a:off x="7782584" y="4327634"/>
            <a:ext cx="648306" cy="649281"/>
            <a:chOff x="5022684" y="4300597"/>
            <a:chExt cx="648306" cy="649281"/>
          </a:xfrm>
        </p:grpSpPr>
        <p:sp>
          <p:nvSpPr>
            <p:cNvPr id="794" name="Google Shape;794;p2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20"/>
          <p:cNvSpPr/>
          <p:nvPr/>
        </p:nvSpPr>
        <p:spPr>
          <a:xfrm>
            <a:off x="305569" y="34090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20"/>
          <p:cNvGrpSpPr/>
          <p:nvPr/>
        </p:nvGrpSpPr>
        <p:grpSpPr>
          <a:xfrm>
            <a:off x="218646" y="488887"/>
            <a:ext cx="355724" cy="1888212"/>
            <a:chOff x="124471" y="1153724"/>
            <a:chExt cx="355724" cy="1888212"/>
          </a:xfrm>
        </p:grpSpPr>
        <p:sp>
          <p:nvSpPr>
            <p:cNvPr id="801" name="Google Shape;801;p2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0"/>
          <p:cNvGrpSpPr/>
          <p:nvPr/>
        </p:nvGrpSpPr>
        <p:grpSpPr>
          <a:xfrm>
            <a:off x="786212" y="4277087"/>
            <a:ext cx="609540" cy="583574"/>
            <a:chOff x="3105300" y="593625"/>
            <a:chExt cx="256800" cy="245850"/>
          </a:xfrm>
        </p:grpSpPr>
        <p:sp>
          <p:nvSpPr>
            <p:cNvPr id="807" name="Google Shape;807;p2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20"/>
          <p:cNvGrpSpPr/>
          <p:nvPr/>
        </p:nvGrpSpPr>
        <p:grpSpPr>
          <a:xfrm>
            <a:off x="7227285" y="329729"/>
            <a:ext cx="518269" cy="328105"/>
            <a:chOff x="783960" y="4261704"/>
            <a:chExt cx="518269" cy="328105"/>
          </a:xfrm>
        </p:grpSpPr>
        <p:sp>
          <p:nvSpPr>
            <p:cNvPr id="812" name="Google Shape;812;p2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20"/>
            <p:cNvGrpSpPr/>
            <p:nvPr/>
          </p:nvGrpSpPr>
          <p:grpSpPr>
            <a:xfrm>
              <a:off x="783960" y="4261704"/>
              <a:ext cx="518269" cy="328105"/>
              <a:chOff x="783960" y="4261704"/>
              <a:chExt cx="518269" cy="328105"/>
            </a:xfrm>
          </p:grpSpPr>
          <p:sp>
            <p:nvSpPr>
              <p:cNvPr id="814" name="Google Shape;814;p2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818"/>
        <p:cNvGrpSpPr/>
        <p:nvPr/>
      </p:nvGrpSpPr>
      <p:grpSpPr>
        <a:xfrm>
          <a:off x="0" y="0"/>
          <a:ext cx="0" cy="0"/>
          <a:chOff x="0" y="0"/>
          <a:chExt cx="0" cy="0"/>
        </a:xfrm>
      </p:grpSpPr>
      <p:sp>
        <p:nvSpPr>
          <p:cNvPr id="819" name="Google Shape;819;p21"/>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0" name="Google Shape;820;p21"/>
          <p:cNvSpPr txBox="1">
            <a:spLocks noGrp="1"/>
          </p:cNvSpPr>
          <p:nvPr>
            <p:ph type="body" idx="1"/>
          </p:nvPr>
        </p:nvSpPr>
        <p:spPr>
          <a:xfrm>
            <a:off x="720000" y="1101450"/>
            <a:ext cx="3852000" cy="34674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accent1"/>
              </a:buClr>
              <a:buSzPts val="1000"/>
              <a:buChar char="●"/>
              <a:defRPr sz="1250"/>
            </a:lvl1pPr>
            <a:lvl2pPr marL="914400" lvl="1" indent="-304800" rtl="0">
              <a:lnSpc>
                <a:spcPct val="115000"/>
              </a:lnSpc>
              <a:spcBef>
                <a:spcPts val="0"/>
              </a:spcBef>
              <a:spcAft>
                <a:spcPts val="0"/>
              </a:spcAft>
              <a:buSzPts val="1200"/>
              <a:buFont typeface="Roboto Condensed Light" panose="02000000000000000000"/>
              <a:buChar char="○"/>
              <a:defRPr/>
            </a:lvl2pPr>
            <a:lvl3pPr marL="1371600" lvl="2" indent="-304800" rtl="0">
              <a:lnSpc>
                <a:spcPct val="115000"/>
              </a:lnSpc>
              <a:spcBef>
                <a:spcPts val="0"/>
              </a:spcBef>
              <a:spcAft>
                <a:spcPts val="0"/>
              </a:spcAft>
              <a:buSzPts val="1200"/>
              <a:buFont typeface="Roboto Condensed Light" panose="02000000000000000000"/>
              <a:buChar char="■"/>
              <a:defRPr/>
            </a:lvl3pPr>
            <a:lvl4pPr marL="1828800" lvl="3" indent="-304800" rtl="0">
              <a:lnSpc>
                <a:spcPct val="115000"/>
              </a:lnSpc>
              <a:spcBef>
                <a:spcPts val="0"/>
              </a:spcBef>
              <a:spcAft>
                <a:spcPts val="0"/>
              </a:spcAft>
              <a:buSzPts val="1200"/>
              <a:buFont typeface="Roboto Condensed Light" panose="02000000000000000000"/>
              <a:buChar char="●"/>
              <a:defRPr/>
            </a:lvl4pPr>
            <a:lvl5pPr marL="2286000" lvl="4" indent="-304800" rtl="0">
              <a:lnSpc>
                <a:spcPct val="115000"/>
              </a:lnSpc>
              <a:spcBef>
                <a:spcPts val="0"/>
              </a:spcBef>
              <a:spcAft>
                <a:spcPts val="0"/>
              </a:spcAft>
              <a:buSzPts val="1200"/>
              <a:buFont typeface="Roboto Condensed Light" panose="02000000000000000000"/>
              <a:buChar char="○"/>
              <a:defRPr/>
            </a:lvl5pPr>
            <a:lvl6pPr marL="2743200" lvl="5" indent="-304800" rtl="0">
              <a:lnSpc>
                <a:spcPct val="115000"/>
              </a:lnSpc>
              <a:spcBef>
                <a:spcPts val="0"/>
              </a:spcBef>
              <a:spcAft>
                <a:spcPts val="0"/>
              </a:spcAft>
              <a:buSzPts val="1200"/>
              <a:buFont typeface="Roboto Condensed Light" panose="02000000000000000000"/>
              <a:buChar char="■"/>
              <a:defRPr/>
            </a:lvl6pPr>
            <a:lvl7pPr marL="3200400" lvl="6" indent="-304800" rtl="0">
              <a:lnSpc>
                <a:spcPct val="115000"/>
              </a:lnSpc>
              <a:spcBef>
                <a:spcPts val="0"/>
              </a:spcBef>
              <a:spcAft>
                <a:spcPts val="0"/>
              </a:spcAft>
              <a:buSzPts val="1200"/>
              <a:buFont typeface="Roboto Condensed Light" panose="02000000000000000000"/>
              <a:buChar char="●"/>
              <a:defRPr/>
            </a:lvl7pPr>
            <a:lvl8pPr marL="3657600" lvl="7" indent="-304800" rtl="0">
              <a:lnSpc>
                <a:spcPct val="115000"/>
              </a:lnSpc>
              <a:spcBef>
                <a:spcPts val="0"/>
              </a:spcBef>
              <a:spcAft>
                <a:spcPts val="0"/>
              </a:spcAft>
              <a:buSzPts val="1200"/>
              <a:buFont typeface="Roboto Condensed Light" panose="02000000000000000000"/>
              <a:buChar char="○"/>
              <a:defRPr/>
            </a:lvl8pPr>
            <a:lvl9pPr marL="4114800" lvl="8" indent="-304800" rtl="0">
              <a:lnSpc>
                <a:spcPct val="115000"/>
              </a:lnSpc>
              <a:spcBef>
                <a:spcPts val="0"/>
              </a:spcBef>
              <a:spcAft>
                <a:spcPts val="0"/>
              </a:spcAft>
              <a:buSzPts val="1200"/>
              <a:buFont typeface="Roboto Condensed Light" panose="02000000000000000000"/>
              <a:buChar char="■"/>
              <a:defRPr/>
            </a:lvl9pPr>
          </a:lstStyle>
          <a:p>
            <a:endParaRPr/>
          </a:p>
        </p:txBody>
      </p:sp>
      <p:sp>
        <p:nvSpPr>
          <p:cNvPr id="821" name="Google Shape;821;p21"/>
          <p:cNvSpPr txBox="1">
            <a:spLocks noGrp="1"/>
          </p:cNvSpPr>
          <p:nvPr>
            <p:ph type="body" idx="2"/>
          </p:nvPr>
        </p:nvSpPr>
        <p:spPr>
          <a:xfrm>
            <a:off x="4572000" y="1546462"/>
            <a:ext cx="3852000" cy="2895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Char char="●"/>
              <a:defRPr sz="1250"/>
            </a:lvl1pPr>
            <a:lvl2pPr marL="914400" lvl="1" indent="-304800" rtl="0">
              <a:lnSpc>
                <a:spcPct val="115000"/>
              </a:lnSpc>
              <a:spcBef>
                <a:spcPts val="0"/>
              </a:spcBef>
              <a:spcAft>
                <a:spcPts val="0"/>
              </a:spcAft>
              <a:buSzPts val="1200"/>
              <a:buFont typeface="Roboto Condensed Light" panose="02000000000000000000"/>
              <a:buChar char="○"/>
              <a:defRPr/>
            </a:lvl2pPr>
            <a:lvl3pPr marL="1371600" lvl="2" indent="-304800" rtl="0">
              <a:lnSpc>
                <a:spcPct val="115000"/>
              </a:lnSpc>
              <a:spcBef>
                <a:spcPts val="0"/>
              </a:spcBef>
              <a:spcAft>
                <a:spcPts val="0"/>
              </a:spcAft>
              <a:buSzPts val="1200"/>
              <a:buFont typeface="Roboto Condensed Light" panose="02000000000000000000"/>
              <a:buChar char="■"/>
              <a:defRPr/>
            </a:lvl3pPr>
            <a:lvl4pPr marL="1828800" lvl="3" indent="-304800" rtl="0">
              <a:lnSpc>
                <a:spcPct val="115000"/>
              </a:lnSpc>
              <a:spcBef>
                <a:spcPts val="0"/>
              </a:spcBef>
              <a:spcAft>
                <a:spcPts val="0"/>
              </a:spcAft>
              <a:buSzPts val="1200"/>
              <a:buFont typeface="Roboto Condensed Light" panose="02000000000000000000"/>
              <a:buChar char="●"/>
              <a:defRPr/>
            </a:lvl4pPr>
            <a:lvl5pPr marL="2286000" lvl="4" indent="-304800" rtl="0">
              <a:lnSpc>
                <a:spcPct val="115000"/>
              </a:lnSpc>
              <a:spcBef>
                <a:spcPts val="0"/>
              </a:spcBef>
              <a:spcAft>
                <a:spcPts val="0"/>
              </a:spcAft>
              <a:buSzPts val="1200"/>
              <a:buFont typeface="Roboto Condensed Light" panose="02000000000000000000"/>
              <a:buChar char="○"/>
              <a:defRPr/>
            </a:lvl5pPr>
            <a:lvl6pPr marL="2743200" lvl="5" indent="-304800" rtl="0">
              <a:lnSpc>
                <a:spcPct val="115000"/>
              </a:lnSpc>
              <a:spcBef>
                <a:spcPts val="0"/>
              </a:spcBef>
              <a:spcAft>
                <a:spcPts val="0"/>
              </a:spcAft>
              <a:buSzPts val="1200"/>
              <a:buFont typeface="Roboto Condensed Light" panose="02000000000000000000"/>
              <a:buChar char="■"/>
              <a:defRPr/>
            </a:lvl6pPr>
            <a:lvl7pPr marL="3200400" lvl="6" indent="-304800" rtl="0">
              <a:lnSpc>
                <a:spcPct val="115000"/>
              </a:lnSpc>
              <a:spcBef>
                <a:spcPts val="0"/>
              </a:spcBef>
              <a:spcAft>
                <a:spcPts val="0"/>
              </a:spcAft>
              <a:buSzPts val="1200"/>
              <a:buFont typeface="Roboto Condensed Light" panose="02000000000000000000"/>
              <a:buChar char="●"/>
              <a:defRPr/>
            </a:lvl7pPr>
            <a:lvl8pPr marL="3657600" lvl="7" indent="-304800" rtl="0">
              <a:lnSpc>
                <a:spcPct val="115000"/>
              </a:lnSpc>
              <a:spcBef>
                <a:spcPts val="0"/>
              </a:spcBef>
              <a:spcAft>
                <a:spcPts val="0"/>
              </a:spcAft>
              <a:buSzPts val="1200"/>
              <a:buFont typeface="Roboto Condensed Light" panose="02000000000000000000"/>
              <a:buChar char="○"/>
              <a:defRPr/>
            </a:lvl8pPr>
            <a:lvl9pPr marL="4114800" lvl="8" indent="-304800" rtl="0">
              <a:lnSpc>
                <a:spcPct val="115000"/>
              </a:lnSpc>
              <a:spcBef>
                <a:spcPts val="0"/>
              </a:spcBef>
              <a:spcAft>
                <a:spcPts val="0"/>
              </a:spcAft>
              <a:buSzPts val="1200"/>
              <a:buFont typeface="Roboto Condensed Light" panose="02000000000000000000"/>
              <a:buChar char="■"/>
              <a:defRPr/>
            </a:lvl9pPr>
          </a:lstStyle>
          <a:p>
            <a:endParaRPr/>
          </a:p>
        </p:txBody>
      </p:sp>
      <p:grpSp>
        <p:nvGrpSpPr>
          <p:cNvPr id="822" name="Google Shape;822;p21"/>
          <p:cNvGrpSpPr/>
          <p:nvPr/>
        </p:nvGrpSpPr>
        <p:grpSpPr>
          <a:xfrm>
            <a:off x="4572005" y="-3329310"/>
            <a:ext cx="8043475" cy="8043475"/>
            <a:chOff x="1241175" y="-1300650"/>
            <a:chExt cx="8043475" cy="8043475"/>
          </a:xfrm>
        </p:grpSpPr>
        <p:sp>
          <p:nvSpPr>
            <p:cNvPr id="823" name="Google Shape;823;p2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21"/>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1"/>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21"/>
          <p:cNvGrpSpPr/>
          <p:nvPr/>
        </p:nvGrpSpPr>
        <p:grpSpPr>
          <a:xfrm>
            <a:off x="291521" y="401824"/>
            <a:ext cx="354818" cy="4210262"/>
            <a:chOff x="174946" y="-1168326"/>
            <a:chExt cx="354818" cy="4210262"/>
          </a:xfrm>
        </p:grpSpPr>
        <p:sp>
          <p:nvSpPr>
            <p:cNvPr id="833" name="Google Shape;833;p21"/>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1"/>
          <p:cNvGrpSpPr/>
          <p:nvPr/>
        </p:nvGrpSpPr>
        <p:grpSpPr>
          <a:xfrm>
            <a:off x="3626987" y="4325387"/>
            <a:ext cx="609540" cy="583574"/>
            <a:chOff x="3105300" y="593625"/>
            <a:chExt cx="256800" cy="245850"/>
          </a:xfrm>
        </p:grpSpPr>
        <p:sp>
          <p:nvSpPr>
            <p:cNvPr id="839" name="Google Shape;839;p2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21"/>
          <p:cNvGrpSpPr/>
          <p:nvPr/>
        </p:nvGrpSpPr>
        <p:grpSpPr>
          <a:xfrm>
            <a:off x="8594804" y="1188192"/>
            <a:ext cx="477477" cy="478195"/>
            <a:chOff x="5022684" y="4300597"/>
            <a:chExt cx="648306" cy="649281"/>
          </a:xfrm>
        </p:grpSpPr>
        <p:sp>
          <p:nvSpPr>
            <p:cNvPr id="844" name="Google Shape;844;p2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21"/>
          <p:cNvGrpSpPr/>
          <p:nvPr/>
        </p:nvGrpSpPr>
        <p:grpSpPr>
          <a:xfrm>
            <a:off x="8028260" y="322966"/>
            <a:ext cx="365869" cy="328105"/>
            <a:chOff x="7194285" y="1228366"/>
            <a:chExt cx="365869" cy="328105"/>
          </a:xfrm>
        </p:grpSpPr>
        <p:sp>
          <p:nvSpPr>
            <p:cNvPr id="849" name="Google Shape;849;p21"/>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53"/>
        <p:cNvGrpSpPr/>
        <p:nvPr/>
      </p:nvGrpSpPr>
      <p:grpSpPr>
        <a:xfrm>
          <a:off x="0" y="0"/>
          <a:ext cx="0" cy="0"/>
          <a:chOff x="0" y="0"/>
          <a:chExt cx="0" cy="0"/>
        </a:xfrm>
      </p:grpSpPr>
      <p:sp>
        <p:nvSpPr>
          <p:cNvPr id="854" name="Google Shape;854;p2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5" name="Google Shape;855;p22"/>
          <p:cNvSpPr txBox="1">
            <a:spLocks noGrp="1"/>
          </p:cNvSpPr>
          <p:nvPr>
            <p:ph type="title" idx="2"/>
          </p:nvPr>
        </p:nvSpPr>
        <p:spPr>
          <a:xfrm>
            <a:off x="3599548" y="32825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6" name="Google Shape;856;p22"/>
          <p:cNvSpPr txBox="1">
            <a:spLocks noGrp="1"/>
          </p:cNvSpPr>
          <p:nvPr>
            <p:ph type="subTitle" idx="1"/>
          </p:nvPr>
        </p:nvSpPr>
        <p:spPr>
          <a:xfrm>
            <a:off x="3599552" y="3810230"/>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22"/>
          <p:cNvSpPr txBox="1">
            <a:spLocks noGrp="1"/>
          </p:cNvSpPr>
          <p:nvPr>
            <p:ph type="title" idx="3"/>
          </p:nvPr>
        </p:nvSpPr>
        <p:spPr>
          <a:xfrm>
            <a:off x="720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8" name="Google Shape;858;p22"/>
          <p:cNvSpPr txBox="1">
            <a:spLocks noGrp="1"/>
          </p:cNvSpPr>
          <p:nvPr>
            <p:ph type="subTitle" idx="4"/>
          </p:nvPr>
        </p:nvSpPr>
        <p:spPr>
          <a:xfrm>
            <a:off x="720025"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9" name="Google Shape;859;p22"/>
          <p:cNvSpPr txBox="1">
            <a:spLocks noGrp="1"/>
          </p:cNvSpPr>
          <p:nvPr>
            <p:ph type="title" idx="5"/>
          </p:nvPr>
        </p:nvSpPr>
        <p:spPr>
          <a:xfrm>
            <a:off x="6486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0" name="Google Shape;860;p22"/>
          <p:cNvSpPr txBox="1">
            <a:spLocks noGrp="1"/>
          </p:cNvSpPr>
          <p:nvPr>
            <p:ph type="subTitle" idx="6"/>
          </p:nvPr>
        </p:nvSpPr>
        <p:spPr>
          <a:xfrm>
            <a:off x="6486007"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1" name="Google Shape;861;p22"/>
          <p:cNvGrpSpPr/>
          <p:nvPr/>
        </p:nvGrpSpPr>
        <p:grpSpPr>
          <a:xfrm>
            <a:off x="4856905" y="-5007110"/>
            <a:ext cx="8043475" cy="8043475"/>
            <a:chOff x="1241175" y="-1300650"/>
            <a:chExt cx="8043475" cy="8043475"/>
          </a:xfrm>
        </p:grpSpPr>
        <p:sp>
          <p:nvSpPr>
            <p:cNvPr id="862" name="Google Shape;862;p2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22"/>
          <p:cNvGrpSpPr/>
          <p:nvPr/>
        </p:nvGrpSpPr>
        <p:grpSpPr>
          <a:xfrm>
            <a:off x="194837" y="164743"/>
            <a:ext cx="8803210" cy="4879931"/>
            <a:chOff x="194837" y="164743"/>
            <a:chExt cx="8803210" cy="4879931"/>
          </a:xfrm>
        </p:grpSpPr>
        <p:sp>
          <p:nvSpPr>
            <p:cNvPr id="870" name="Google Shape;870;p22"/>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22"/>
            <p:cNvGrpSpPr/>
            <p:nvPr/>
          </p:nvGrpSpPr>
          <p:grpSpPr>
            <a:xfrm rot="5400000">
              <a:off x="887952" y="4372134"/>
              <a:ext cx="232368" cy="973684"/>
              <a:chOff x="6656577" y="3252597"/>
              <a:chExt cx="232368" cy="973684"/>
            </a:xfrm>
          </p:grpSpPr>
          <p:sp>
            <p:nvSpPr>
              <p:cNvPr id="872" name="Google Shape;872;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2"/>
            <p:cNvGrpSpPr/>
            <p:nvPr/>
          </p:nvGrpSpPr>
          <p:grpSpPr>
            <a:xfrm>
              <a:off x="194837" y="1474124"/>
              <a:ext cx="609540" cy="583574"/>
              <a:chOff x="3105300" y="593625"/>
              <a:chExt cx="256800" cy="245850"/>
            </a:xfrm>
          </p:grpSpPr>
          <p:sp>
            <p:nvSpPr>
              <p:cNvPr id="885" name="Google Shape;885;p2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22"/>
            <p:cNvGrpSpPr/>
            <p:nvPr/>
          </p:nvGrpSpPr>
          <p:grpSpPr>
            <a:xfrm>
              <a:off x="6400103" y="4403577"/>
              <a:ext cx="631910" cy="457789"/>
              <a:chOff x="855125" y="679497"/>
              <a:chExt cx="254310" cy="184228"/>
            </a:xfrm>
          </p:grpSpPr>
          <p:sp>
            <p:nvSpPr>
              <p:cNvPr id="890" name="Google Shape;890;p2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22"/>
            <p:cNvGrpSpPr/>
            <p:nvPr/>
          </p:nvGrpSpPr>
          <p:grpSpPr>
            <a:xfrm>
              <a:off x="720035" y="350304"/>
              <a:ext cx="518269" cy="328105"/>
              <a:chOff x="783960" y="4261704"/>
              <a:chExt cx="518269" cy="328105"/>
            </a:xfrm>
          </p:grpSpPr>
          <p:sp>
            <p:nvSpPr>
              <p:cNvPr id="894" name="Google Shape;894;p2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22"/>
              <p:cNvGrpSpPr/>
              <p:nvPr/>
            </p:nvGrpSpPr>
            <p:grpSpPr>
              <a:xfrm>
                <a:off x="783960" y="4261704"/>
                <a:ext cx="518269" cy="328105"/>
                <a:chOff x="783960" y="4261704"/>
                <a:chExt cx="518269" cy="328105"/>
              </a:xfrm>
            </p:grpSpPr>
            <p:sp>
              <p:nvSpPr>
                <p:cNvPr id="896" name="Google Shape;896;p2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0" name="Google Shape;900;p22"/>
            <p:cNvGrpSpPr/>
            <p:nvPr/>
          </p:nvGrpSpPr>
          <p:grpSpPr>
            <a:xfrm>
              <a:off x="8092971" y="4166124"/>
              <a:ext cx="354818" cy="402747"/>
              <a:chOff x="8117146" y="4166124"/>
              <a:chExt cx="354818" cy="402747"/>
            </a:xfrm>
          </p:grpSpPr>
          <p:sp>
            <p:nvSpPr>
              <p:cNvPr id="901" name="Google Shape;901;p22"/>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22"/>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2"/>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2"/>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2"/>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22"/>
            <p:cNvGrpSpPr/>
            <p:nvPr/>
          </p:nvGrpSpPr>
          <p:grpSpPr>
            <a:xfrm>
              <a:off x="8680877" y="2751434"/>
              <a:ext cx="232368" cy="973684"/>
              <a:chOff x="6656577" y="3252597"/>
              <a:chExt cx="232368" cy="973684"/>
            </a:xfrm>
          </p:grpSpPr>
          <p:sp>
            <p:nvSpPr>
              <p:cNvPr id="910" name="Google Shape;910;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922"/>
        <p:cNvGrpSpPr/>
        <p:nvPr/>
      </p:nvGrpSpPr>
      <p:grpSpPr>
        <a:xfrm>
          <a:off x="0" y="0"/>
          <a:ext cx="0" cy="0"/>
          <a:chOff x="0" y="0"/>
          <a:chExt cx="0" cy="0"/>
        </a:xfrm>
      </p:grpSpPr>
      <p:sp>
        <p:nvSpPr>
          <p:cNvPr id="923" name="Google Shape;923;p23"/>
          <p:cNvSpPr txBox="1">
            <a:spLocks noGrp="1"/>
          </p:cNvSpPr>
          <p:nvPr>
            <p:ph type="title"/>
          </p:nvPr>
        </p:nvSpPr>
        <p:spPr>
          <a:xfrm>
            <a:off x="3599548" y="26729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4" name="Google Shape;924;p23"/>
          <p:cNvSpPr txBox="1">
            <a:spLocks noGrp="1"/>
          </p:cNvSpPr>
          <p:nvPr>
            <p:ph type="subTitle" idx="1"/>
          </p:nvPr>
        </p:nvSpPr>
        <p:spPr>
          <a:xfrm>
            <a:off x="3599552" y="3200632"/>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5" name="Google Shape;925;p23"/>
          <p:cNvSpPr txBox="1">
            <a:spLocks noGrp="1"/>
          </p:cNvSpPr>
          <p:nvPr>
            <p:ph type="title" idx="2"/>
          </p:nvPr>
        </p:nvSpPr>
        <p:spPr>
          <a:xfrm>
            <a:off x="720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6" name="Google Shape;926;p23"/>
          <p:cNvSpPr txBox="1">
            <a:spLocks noGrp="1"/>
          </p:cNvSpPr>
          <p:nvPr>
            <p:ph type="subTitle" idx="3"/>
          </p:nvPr>
        </p:nvSpPr>
        <p:spPr>
          <a:xfrm>
            <a:off x="720025"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7" name="Google Shape;927;p23"/>
          <p:cNvSpPr txBox="1">
            <a:spLocks noGrp="1"/>
          </p:cNvSpPr>
          <p:nvPr>
            <p:ph type="title" idx="4"/>
          </p:nvPr>
        </p:nvSpPr>
        <p:spPr>
          <a:xfrm>
            <a:off x="6486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8" name="Google Shape;928;p23"/>
          <p:cNvSpPr txBox="1">
            <a:spLocks noGrp="1"/>
          </p:cNvSpPr>
          <p:nvPr>
            <p:ph type="subTitle" idx="5"/>
          </p:nvPr>
        </p:nvSpPr>
        <p:spPr>
          <a:xfrm>
            <a:off x="6486007"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9" name="Google Shape;929;p23"/>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30" name="Google Shape;930;p23"/>
          <p:cNvGrpSpPr/>
          <p:nvPr/>
        </p:nvGrpSpPr>
        <p:grpSpPr>
          <a:xfrm>
            <a:off x="4800605" y="-2897864"/>
            <a:ext cx="8043475" cy="8043475"/>
            <a:chOff x="1241175" y="-1300650"/>
            <a:chExt cx="8043475" cy="8043475"/>
          </a:xfrm>
        </p:grpSpPr>
        <p:sp>
          <p:nvSpPr>
            <p:cNvPr id="931" name="Google Shape;931;p2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23"/>
          <p:cNvGrpSpPr/>
          <p:nvPr/>
        </p:nvGrpSpPr>
        <p:grpSpPr>
          <a:xfrm>
            <a:off x="774553" y="4436302"/>
            <a:ext cx="631910" cy="457789"/>
            <a:chOff x="855125" y="679497"/>
            <a:chExt cx="254310" cy="184228"/>
          </a:xfrm>
        </p:grpSpPr>
        <p:sp>
          <p:nvSpPr>
            <p:cNvPr id="939" name="Google Shape;939;p2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23"/>
          <p:cNvGrpSpPr/>
          <p:nvPr/>
        </p:nvGrpSpPr>
        <p:grpSpPr>
          <a:xfrm>
            <a:off x="5789084" y="4301884"/>
            <a:ext cx="648306" cy="649281"/>
            <a:chOff x="5022684" y="4300597"/>
            <a:chExt cx="648306" cy="649281"/>
          </a:xfrm>
        </p:grpSpPr>
        <p:sp>
          <p:nvSpPr>
            <p:cNvPr id="943" name="Google Shape;943;p2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23"/>
          <p:cNvGrpSpPr/>
          <p:nvPr/>
        </p:nvGrpSpPr>
        <p:grpSpPr>
          <a:xfrm>
            <a:off x="8566483" y="404987"/>
            <a:ext cx="355724" cy="1888212"/>
            <a:chOff x="124471" y="1153724"/>
            <a:chExt cx="355724" cy="1888212"/>
          </a:xfrm>
        </p:grpSpPr>
        <p:sp>
          <p:nvSpPr>
            <p:cNvPr id="948" name="Google Shape;948;p23"/>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23"/>
          <p:cNvGrpSpPr/>
          <p:nvPr/>
        </p:nvGrpSpPr>
        <p:grpSpPr>
          <a:xfrm>
            <a:off x="169027" y="1732884"/>
            <a:ext cx="232368" cy="973684"/>
            <a:chOff x="6656577" y="3252597"/>
            <a:chExt cx="232368" cy="973684"/>
          </a:xfrm>
        </p:grpSpPr>
        <p:sp>
          <p:nvSpPr>
            <p:cNvPr id="954" name="Google Shape;954;p2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23"/>
          <p:cNvGrpSpPr/>
          <p:nvPr/>
        </p:nvGrpSpPr>
        <p:grpSpPr>
          <a:xfrm>
            <a:off x="3043824" y="4730918"/>
            <a:ext cx="229483" cy="220256"/>
            <a:chOff x="250712" y="2821681"/>
            <a:chExt cx="229483" cy="220256"/>
          </a:xfrm>
        </p:grpSpPr>
        <p:sp>
          <p:nvSpPr>
            <p:cNvPr id="967" name="Google Shape;967;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23"/>
          <p:cNvGrpSpPr/>
          <p:nvPr/>
        </p:nvGrpSpPr>
        <p:grpSpPr>
          <a:xfrm>
            <a:off x="551187" y="193699"/>
            <a:ext cx="609540" cy="583574"/>
            <a:chOff x="3105300" y="593625"/>
            <a:chExt cx="256800" cy="245850"/>
          </a:xfrm>
        </p:grpSpPr>
        <p:sp>
          <p:nvSpPr>
            <p:cNvPr id="970" name="Google Shape;970;p2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45"/>
        <p:cNvGrpSpPr/>
        <p:nvPr/>
      </p:nvGrpSpPr>
      <p:grpSpPr>
        <a:xfrm>
          <a:off x="0" y="0"/>
          <a:ext cx="0" cy="0"/>
          <a:chOff x="0" y="0"/>
          <a:chExt cx="0" cy="0"/>
        </a:xfrm>
      </p:grpSpPr>
      <p:sp>
        <p:nvSpPr>
          <p:cNvPr id="1046" name="Google Shape;1046;p25"/>
          <p:cNvSpPr txBox="1">
            <a:spLocks noGrp="1"/>
          </p:cNvSpPr>
          <p:nvPr>
            <p:ph type="title"/>
          </p:nvPr>
        </p:nvSpPr>
        <p:spPr>
          <a:xfrm>
            <a:off x="2174175" y="1286588"/>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7" name="Google Shape;1047;p25"/>
          <p:cNvSpPr txBox="1">
            <a:spLocks noGrp="1"/>
          </p:cNvSpPr>
          <p:nvPr>
            <p:ph type="subTitle" idx="1"/>
          </p:nvPr>
        </p:nvSpPr>
        <p:spPr>
          <a:xfrm>
            <a:off x="2174175" y="1814288"/>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5"/>
          <p:cNvSpPr txBox="1">
            <a:spLocks noGrp="1"/>
          </p:cNvSpPr>
          <p:nvPr>
            <p:ph type="title" idx="2"/>
          </p:nvPr>
        </p:nvSpPr>
        <p:spPr>
          <a:xfrm>
            <a:off x="6145098" y="12866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9" name="Google Shape;1049;p25"/>
          <p:cNvSpPr txBox="1">
            <a:spLocks noGrp="1"/>
          </p:cNvSpPr>
          <p:nvPr>
            <p:ph type="subTitle" idx="3"/>
          </p:nvPr>
        </p:nvSpPr>
        <p:spPr>
          <a:xfrm>
            <a:off x="6145150" y="18143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0" name="Google Shape;1050;p25"/>
          <p:cNvSpPr txBox="1">
            <a:spLocks noGrp="1"/>
          </p:cNvSpPr>
          <p:nvPr>
            <p:ph type="title" idx="4"/>
          </p:nvPr>
        </p:nvSpPr>
        <p:spPr>
          <a:xfrm>
            <a:off x="2174175"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1" name="Google Shape;1051;p25"/>
          <p:cNvSpPr txBox="1">
            <a:spLocks noGrp="1"/>
          </p:cNvSpPr>
          <p:nvPr>
            <p:ph type="subTitle" idx="5"/>
          </p:nvPr>
        </p:nvSpPr>
        <p:spPr>
          <a:xfrm>
            <a:off x="2174175"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2" name="Google Shape;1052;p25"/>
          <p:cNvSpPr txBox="1">
            <a:spLocks noGrp="1"/>
          </p:cNvSpPr>
          <p:nvPr>
            <p:ph type="title" idx="6"/>
          </p:nvPr>
        </p:nvSpPr>
        <p:spPr>
          <a:xfrm>
            <a:off x="6145098"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3" name="Google Shape;1053;p25"/>
          <p:cNvSpPr txBox="1">
            <a:spLocks noGrp="1"/>
          </p:cNvSpPr>
          <p:nvPr>
            <p:ph type="subTitle" idx="7"/>
          </p:nvPr>
        </p:nvSpPr>
        <p:spPr>
          <a:xfrm>
            <a:off x="6145097"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4" name="Google Shape;1054;p25"/>
          <p:cNvSpPr txBox="1">
            <a:spLocks noGrp="1"/>
          </p:cNvSpPr>
          <p:nvPr>
            <p:ph type="title" idx="8"/>
          </p:nvPr>
        </p:nvSpPr>
        <p:spPr>
          <a:xfrm>
            <a:off x="2174177"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5" name="Google Shape;1055;p25"/>
          <p:cNvSpPr txBox="1">
            <a:spLocks noGrp="1"/>
          </p:cNvSpPr>
          <p:nvPr>
            <p:ph type="subTitle" idx="9"/>
          </p:nvPr>
        </p:nvSpPr>
        <p:spPr>
          <a:xfrm>
            <a:off x="2174175"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6" name="Google Shape;1056;p25"/>
          <p:cNvSpPr txBox="1">
            <a:spLocks noGrp="1"/>
          </p:cNvSpPr>
          <p:nvPr>
            <p:ph type="title" idx="13"/>
          </p:nvPr>
        </p:nvSpPr>
        <p:spPr>
          <a:xfrm>
            <a:off x="6145102"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7" name="Google Shape;1057;p25"/>
          <p:cNvSpPr txBox="1">
            <a:spLocks noGrp="1"/>
          </p:cNvSpPr>
          <p:nvPr>
            <p:ph type="subTitle" idx="14"/>
          </p:nvPr>
        </p:nvSpPr>
        <p:spPr>
          <a:xfrm>
            <a:off x="6145100"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8" name="Google Shape;1058;p25"/>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9" name="Google Shape;1059;p25"/>
          <p:cNvGrpSpPr/>
          <p:nvPr/>
        </p:nvGrpSpPr>
        <p:grpSpPr>
          <a:xfrm>
            <a:off x="4800605" y="-2897864"/>
            <a:ext cx="8043475" cy="8043475"/>
            <a:chOff x="1241175" y="-1300650"/>
            <a:chExt cx="8043475" cy="8043475"/>
          </a:xfrm>
        </p:grpSpPr>
        <p:sp>
          <p:nvSpPr>
            <p:cNvPr id="1060" name="Google Shape;1060;p2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25"/>
          <p:cNvGrpSpPr/>
          <p:nvPr/>
        </p:nvGrpSpPr>
        <p:grpSpPr>
          <a:xfrm>
            <a:off x="218646" y="467609"/>
            <a:ext cx="8696480" cy="4569349"/>
            <a:chOff x="218646" y="467609"/>
            <a:chExt cx="8696480" cy="4569349"/>
          </a:xfrm>
        </p:grpSpPr>
        <p:grpSp>
          <p:nvGrpSpPr>
            <p:cNvPr id="1068" name="Google Shape;1068;p25"/>
            <p:cNvGrpSpPr/>
            <p:nvPr/>
          </p:nvGrpSpPr>
          <p:grpSpPr>
            <a:xfrm>
              <a:off x="8309110" y="4708854"/>
              <a:ext cx="518269" cy="328105"/>
              <a:chOff x="783960" y="4261704"/>
              <a:chExt cx="518269" cy="328105"/>
            </a:xfrm>
          </p:grpSpPr>
          <p:sp>
            <p:nvSpPr>
              <p:cNvPr id="1069" name="Google Shape;1069;p25"/>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 name="Google Shape;1070;p25"/>
              <p:cNvGrpSpPr/>
              <p:nvPr/>
            </p:nvGrpSpPr>
            <p:grpSpPr>
              <a:xfrm>
                <a:off x="783960" y="4261704"/>
                <a:ext cx="518269" cy="328105"/>
                <a:chOff x="783960" y="4261704"/>
                <a:chExt cx="518269" cy="328105"/>
              </a:xfrm>
            </p:grpSpPr>
            <p:sp>
              <p:nvSpPr>
                <p:cNvPr id="1071" name="Google Shape;1071;p25"/>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5"/>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5"/>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5" name="Google Shape;1075;p25"/>
            <p:cNvGrpSpPr/>
            <p:nvPr/>
          </p:nvGrpSpPr>
          <p:grpSpPr>
            <a:xfrm>
              <a:off x="8682758" y="1527568"/>
              <a:ext cx="232368" cy="974453"/>
              <a:chOff x="2546733" y="2525280"/>
              <a:chExt cx="232368" cy="974453"/>
            </a:xfrm>
          </p:grpSpPr>
          <p:sp>
            <p:nvSpPr>
              <p:cNvPr id="1076" name="Google Shape;1076;p25"/>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5"/>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25"/>
            <p:cNvGrpSpPr/>
            <p:nvPr/>
          </p:nvGrpSpPr>
          <p:grpSpPr>
            <a:xfrm>
              <a:off x="7931584" y="467609"/>
              <a:ext cx="648306" cy="649281"/>
              <a:chOff x="5022684" y="4300597"/>
              <a:chExt cx="648306" cy="649281"/>
            </a:xfrm>
          </p:grpSpPr>
          <p:sp>
            <p:nvSpPr>
              <p:cNvPr id="1089" name="Google Shape;1089;p2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 name="Google Shape;1093;p25"/>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25"/>
            <p:cNvGrpSpPr/>
            <p:nvPr/>
          </p:nvGrpSpPr>
          <p:grpSpPr>
            <a:xfrm>
              <a:off x="218646" y="488887"/>
              <a:ext cx="355724" cy="1888212"/>
              <a:chOff x="124471" y="1153724"/>
              <a:chExt cx="355724" cy="1888212"/>
            </a:xfrm>
          </p:grpSpPr>
          <p:sp>
            <p:nvSpPr>
              <p:cNvPr id="1095" name="Google Shape;1095;p2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25"/>
            <p:cNvGrpSpPr/>
            <p:nvPr/>
          </p:nvGrpSpPr>
          <p:grpSpPr>
            <a:xfrm>
              <a:off x="313312" y="4328124"/>
              <a:ext cx="609540" cy="583574"/>
              <a:chOff x="3105300" y="593625"/>
              <a:chExt cx="256800" cy="245850"/>
            </a:xfrm>
          </p:grpSpPr>
          <p:sp>
            <p:nvSpPr>
              <p:cNvPr id="1101" name="Google Shape;1101;p2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38"/>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05"/>
        <p:cNvGrpSpPr/>
        <p:nvPr/>
      </p:nvGrpSpPr>
      <p:grpSpPr>
        <a:xfrm>
          <a:off x="0" y="0"/>
          <a:ext cx="0" cy="0"/>
          <a:chOff x="0" y="0"/>
          <a:chExt cx="0" cy="0"/>
        </a:xfrm>
      </p:grpSpPr>
      <p:grpSp>
        <p:nvGrpSpPr>
          <p:cNvPr id="1106" name="Google Shape;1106;p26"/>
          <p:cNvGrpSpPr/>
          <p:nvPr/>
        </p:nvGrpSpPr>
        <p:grpSpPr>
          <a:xfrm>
            <a:off x="4856905" y="-5007110"/>
            <a:ext cx="8043475" cy="8043475"/>
            <a:chOff x="1241175" y="-1300650"/>
            <a:chExt cx="8043475" cy="8043475"/>
          </a:xfrm>
        </p:grpSpPr>
        <p:sp>
          <p:nvSpPr>
            <p:cNvPr id="1107" name="Google Shape;1107;p2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2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15" name="Google Shape;1115;p26"/>
          <p:cNvGrpSpPr/>
          <p:nvPr/>
        </p:nvGrpSpPr>
        <p:grpSpPr>
          <a:xfrm>
            <a:off x="8028260" y="322966"/>
            <a:ext cx="365869" cy="328105"/>
            <a:chOff x="7194285" y="1228366"/>
            <a:chExt cx="365869" cy="328105"/>
          </a:xfrm>
        </p:grpSpPr>
        <p:sp>
          <p:nvSpPr>
            <p:cNvPr id="1116" name="Google Shape;1116;p26"/>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26"/>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26"/>
          <p:cNvGrpSpPr/>
          <p:nvPr/>
        </p:nvGrpSpPr>
        <p:grpSpPr>
          <a:xfrm>
            <a:off x="259146" y="784762"/>
            <a:ext cx="354818" cy="4210262"/>
            <a:chOff x="174946" y="-1168326"/>
            <a:chExt cx="354818" cy="4210262"/>
          </a:xfrm>
        </p:grpSpPr>
        <p:sp>
          <p:nvSpPr>
            <p:cNvPr id="1123" name="Google Shape;1123;p26"/>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6"/>
          <p:cNvGrpSpPr/>
          <p:nvPr/>
        </p:nvGrpSpPr>
        <p:grpSpPr>
          <a:xfrm>
            <a:off x="815562" y="153237"/>
            <a:ext cx="609540" cy="583574"/>
            <a:chOff x="3105300" y="593625"/>
            <a:chExt cx="256800" cy="245850"/>
          </a:xfrm>
        </p:grpSpPr>
        <p:sp>
          <p:nvSpPr>
            <p:cNvPr id="1129" name="Google Shape;1129;p2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26"/>
          <p:cNvGrpSpPr/>
          <p:nvPr/>
        </p:nvGrpSpPr>
        <p:grpSpPr>
          <a:xfrm>
            <a:off x="8594804" y="1188192"/>
            <a:ext cx="477477" cy="478195"/>
            <a:chOff x="5022684" y="4300597"/>
            <a:chExt cx="648306" cy="649281"/>
          </a:xfrm>
        </p:grpSpPr>
        <p:sp>
          <p:nvSpPr>
            <p:cNvPr id="1134" name="Google Shape;1134;p26"/>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38"/>
        <p:cNvGrpSpPr/>
        <p:nvPr/>
      </p:nvGrpSpPr>
      <p:grpSpPr>
        <a:xfrm>
          <a:off x="0" y="0"/>
          <a:ext cx="0" cy="0"/>
          <a:chOff x="0" y="0"/>
          <a:chExt cx="0" cy="0"/>
        </a:xfrm>
      </p:grpSpPr>
      <p:sp>
        <p:nvSpPr>
          <p:cNvPr id="1139" name="Google Shape;1139;p27"/>
          <p:cNvSpPr txBox="1">
            <a:spLocks noGrp="1"/>
          </p:cNvSpPr>
          <p:nvPr>
            <p:ph type="title" hasCustomPrompt="1"/>
          </p:nvPr>
        </p:nvSpPr>
        <p:spPr>
          <a:xfrm>
            <a:off x="713100" y="2909109"/>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0" name="Google Shape;1140;p27"/>
          <p:cNvSpPr txBox="1">
            <a:spLocks noGrp="1"/>
          </p:cNvSpPr>
          <p:nvPr>
            <p:ph type="subTitle" idx="1"/>
          </p:nvPr>
        </p:nvSpPr>
        <p:spPr>
          <a:xfrm>
            <a:off x="713100" y="3563592"/>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141" name="Google Shape;1141;p27"/>
          <p:cNvSpPr txBox="1">
            <a:spLocks noGrp="1"/>
          </p:cNvSpPr>
          <p:nvPr>
            <p:ph type="title" idx="2" hasCustomPrompt="1"/>
          </p:nvPr>
        </p:nvSpPr>
        <p:spPr>
          <a:xfrm>
            <a:off x="3442950" y="2909101"/>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2" name="Google Shape;1142;p27"/>
          <p:cNvSpPr txBox="1">
            <a:spLocks noGrp="1"/>
          </p:cNvSpPr>
          <p:nvPr>
            <p:ph type="subTitle" idx="3"/>
          </p:nvPr>
        </p:nvSpPr>
        <p:spPr>
          <a:xfrm>
            <a:off x="3442950" y="3563573"/>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143" name="Google Shape;1143;p27"/>
          <p:cNvSpPr txBox="1">
            <a:spLocks noGrp="1"/>
          </p:cNvSpPr>
          <p:nvPr>
            <p:ph type="title" idx="4" hasCustomPrompt="1"/>
          </p:nvPr>
        </p:nvSpPr>
        <p:spPr>
          <a:xfrm>
            <a:off x="6172800" y="2909106"/>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4" name="Google Shape;1144;p27"/>
          <p:cNvSpPr txBox="1">
            <a:spLocks noGrp="1"/>
          </p:cNvSpPr>
          <p:nvPr>
            <p:ph type="subTitle" idx="5"/>
          </p:nvPr>
        </p:nvSpPr>
        <p:spPr>
          <a:xfrm>
            <a:off x="6172800" y="3563570"/>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145" name="Google Shape;1145;p27"/>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46" name="Google Shape;1146;p27"/>
          <p:cNvGrpSpPr/>
          <p:nvPr/>
        </p:nvGrpSpPr>
        <p:grpSpPr>
          <a:xfrm>
            <a:off x="4800605" y="-2897864"/>
            <a:ext cx="8043475" cy="8043475"/>
            <a:chOff x="1241175" y="-1300650"/>
            <a:chExt cx="8043475" cy="8043475"/>
          </a:xfrm>
        </p:grpSpPr>
        <p:sp>
          <p:nvSpPr>
            <p:cNvPr id="1147" name="Google Shape;1147;p2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27"/>
          <p:cNvGrpSpPr/>
          <p:nvPr/>
        </p:nvGrpSpPr>
        <p:grpSpPr>
          <a:xfrm>
            <a:off x="151608" y="193697"/>
            <a:ext cx="8800604" cy="4799168"/>
            <a:chOff x="151608" y="193697"/>
            <a:chExt cx="8800604" cy="4799168"/>
          </a:xfrm>
        </p:grpSpPr>
        <p:grpSp>
          <p:nvGrpSpPr>
            <p:cNvPr id="1155" name="Google Shape;1155;p27"/>
            <p:cNvGrpSpPr/>
            <p:nvPr/>
          </p:nvGrpSpPr>
          <p:grpSpPr>
            <a:xfrm>
              <a:off x="507337" y="193699"/>
              <a:ext cx="609540" cy="583574"/>
              <a:chOff x="3105300" y="593625"/>
              <a:chExt cx="256800" cy="245850"/>
            </a:xfrm>
          </p:grpSpPr>
          <p:sp>
            <p:nvSpPr>
              <p:cNvPr id="1156" name="Google Shape;1156;p2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7"/>
            <p:cNvGrpSpPr/>
            <p:nvPr/>
          </p:nvGrpSpPr>
          <p:grpSpPr>
            <a:xfrm>
              <a:off x="8320303" y="4439327"/>
              <a:ext cx="631910" cy="457789"/>
              <a:chOff x="855125" y="679497"/>
              <a:chExt cx="254310" cy="184228"/>
            </a:xfrm>
          </p:grpSpPr>
          <p:sp>
            <p:nvSpPr>
              <p:cNvPr id="1161" name="Google Shape;1161;p2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27"/>
            <p:cNvGrpSpPr/>
            <p:nvPr/>
          </p:nvGrpSpPr>
          <p:grpSpPr>
            <a:xfrm>
              <a:off x="342634" y="4343584"/>
              <a:ext cx="648306" cy="649281"/>
              <a:chOff x="5022684" y="4300597"/>
              <a:chExt cx="648306" cy="649281"/>
            </a:xfrm>
          </p:grpSpPr>
          <p:sp>
            <p:nvSpPr>
              <p:cNvPr id="1165" name="Google Shape;1165;p2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27"/>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27"/>
            <p:cNvGrpSpPr/>
            <p:nvPr/>
          </p:nvGrpSpPr>
          <p:grpSpPr>
            <a:xfrm>
              <a:off x="151608" y="1402587"/>
              <a:ext cx="355724" cy="1888212"/>
              <a:chOff x="124471" y="1153724"/>
              <a:chExt cx="355724" cy="1888212"/>
            </a:xfrm>
          </p:grpSpPr>
          <p:sp>
            <p:nvSpPr>
              <p:cNvPr id="1171" name="Google Shape;1171;p2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27"/>
            <p:cNvGrpSpPr/>
            <p:nvPr/>
          </p:nvGrpSpPr>
          <p:grpSpPr>
            <a:xfrm>
              <a:off x="8719827" y="646259"/>
              <a:ext cx="232368" cy="973684"/>
              <a:chOff x="6656577" y="3252597"/>
              <a:chExt cx="232368" cy="973684"/>
            </a:xfrm>
          </p:grpSpPr>
          <p:sp>
            <p:nvSpPr>
              <p:cNvPr id="1177" name="Google Shape;1177;p2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7"/>
            <p:cNvGrpSpPr/>
            <p:nvPr/>
          </p:nvGrpSpPr>
          <p:grpSpPr>
            <a:xfrm>
              <a:off x="5669774" y="4743018"/>
              <a:ext cx="229483" cy="220256"/>
              <a:chOff x="250712" y="2821681"/>
              <a:chExt cx="229483" cy="220256"/>
            </a:xfrm>
          </p:grpSpPr>
          <p:sp>
            <p:nvSpPr>
              <p:cNvPr id="1190" name="Google Shape;1190;p2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92"/>
        <p:cNvGrpSpPr/>
        <p:nvPr/>
      </p:nvGrpSpPr>
      <p:grpSpPr>
        <a:xfrm>
          <a:off x="0" y="0"/>
          <a:ext cx="0" cy="0"/>
          <a:chOff x="0" y="0"/>
          <a:chExt cx="0" cy="0"/>
        </a:xfrm>
      </p:grpSpPr>
      <p:sp>
        <p:nvSpPr>
          <p:cNvPr id="1193" name="Google Shape;1193;p28"/>
          <p:cNvSpPr txBox="1">
            <a:spLocks noGrp="1"/>
          </p:cNvSpPr>
          <p:nvPr>
            <p:ph type="title"/>
          </p:nvPr>
        </p:nvSpPr>
        <p:spPr>
          <a:xfrm flipH="1">
            <a:off x="725995" y="720375"/>
            <a:ext cx="4738800" cy="897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56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4" name="Google Shape;1194;p28"/>
          <p:cNvSpPr txBox="1">
            <a:spLocks noGrp="1"/>
          </p:cNvSpPr>
          <p:nvPr>
            <p:ph type="subTitle" idx="1"/>
          </p:nvPr>
        </p:nvSpPr>
        <p:spPr>
          <a:xfrm flipH="1">
            <a:off x="725995" y="1683175"/>
            <a:ext cx="3434700" cy="11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5" name="Google Shape;1195;p28"/>
          <p:cNvSpPr txBox="1"/>
          <p:nvPr/>
        </p:nvSpPr>
        <p:spPr>
          <a:xfrm flipH="1">
            <a:off x="713175" y="4205150"/>
            <a:ext cx="42843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000">
                <a:solidFill>
                  <a:schemeClr val="dk1"/>
                </a:solidFill>
                <a:latin typeface="Archivo"/>
                <a:ea typeface="Archivo"/>
                <a:cs typeface="Archivo"/>
                <a:sym typeface="Archivo"/>
              </a:rPr>
              <a:t>CREDITS: This presentation template was created by </a:t>
            </a:r>
            <a:r>
              <a:rPr lang="en-GB" sz="1000" b="1">
                <a:solidFill>
                  <a:schemeClr val="dk1"/>
                </a:solidFill>
                <a:uFill>
                  <a:noFill/>
                </a:uFill>
                <a:latin typeface="Archivo"/>
                <a:ea typeface="Archivo"/>
                <a:cs typeface="Archivo"/>
                <a:sym typeface="Archivo"/>
                <a:hlinkClick r:id="rId2"/>
              </a:rPr>
              <a:t>Slidesgo</a:t>
            </a:r>
            <a:r>
              <a:rPr lang="en-GB" sz="1000">
                <a:solidFill>
                  <a:schemeClr val="dk1"/>
                </a:solidFill>
                <a:latin typeface="Archivo"/>
                <a:ea typeface="Archivo"/>
                <a:cs typeface="Archivo"/>
                <a:sym typeface="Archivo"/>
              </a:rPr>
              <a:t>, and includes icons by </a:t>
            </a:r>
            <a:r>
              <a:rPr lang="en-GB" sz="1000" b="1">
                <a:solidFill>
                  <a:schemeClr val="dk1"/>
                </a:solidFill>
                <a:uFill>
                  <a:noFill/>
                </a:uFill>
                <a:latin typeface="Archivo"/>
                <a:ea typeface="Archivo"/>
                <a:cs typeface="Archivo"/>
                <a:sym typeface="Archivo"/>
                <a:hlinkClick r:id="rId3"/>
              </a:rPr>
              <a:t>Flaticon</a:t>
            </a:r>
            <a:r>
              <a:rPr lang="en-GB" sz="1000">
                <a:solidFill>
                  <a:schemeClr val="dk1"/>
                </a:solidFill>
                <a:latin typeface="Archivo"/>
                <a:ea typeface="Archivo"/>
                <a:cs typeface="Archivo"/>
                <a:sym typeface="Archivo"/>
              </a:rPr>
              <a:t>, and infographics and images by </a:t>
            </a:r>
            <a:r>
              <a:rPr lang="en-GB" sz="1000" b="1">
                <a:solidFill>
                  <a:schemeClr val="dk1"/>
                </a:solidFill>
                <a:uFill>
                  <a:noFill/>
                </a:uFill>
                <a:latin typeface="Archivo"/>
                <a:ea typeface="Archivo"/>
                <a:cs typeface="Archivo"/>
                <a:sym typeface="Archivo"/>
                <a:hlinkClick r:id="rId4"/>
              </a:rPr>
              <a:t>Freepik</a:t>
            </a:r>
            <a:endParaRPr sz="1000" b="1">
              <a:solidFill>
                <a:schemeClr val="dk1"/>
              </a:solidFill>
              <a:latin typeface="Archivo"/>
              <a:ea typeface="Archivo"/>
              <a:cs typeface="Archivo"/>
              <a:sym typeface="Archivo"/>
            </a:endParaRPr>
          </a:p>
        </p:txBody>
      </p:sp>
      <p:grpSp>
        <p:nvGrpSpPr>
          <p:cNvPr id="1196" name="Google Shape;1196;p28"/>
          <p:cNvGrpSpPr/>
          <p:nvPr/>
        </p:nvGrpSpPr>
        <p:grpSpPr>
          <a:xfrm>
            <a:off x="3963663" y="-2091225"/>
            <a:ext cx="8043475" cy="8043475"/>
            <a:chOff x="1241175" y="-1300650"/>
            <a:chExt cx="8043475" cy="8043475"/>
          </a:xfrm>
        </p:grpSpPr>
        <p:sp>
          <p:nvSpPr>
            <p:cNvPr id="1197" name="Google Shape;1197;p2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8"/>
          <p:cNvGrpSpPr/>
          <p:nvPr/>
        </p:nvGrpSpPr>
        <p:grpSpPr>
          <a:xfrm>
            <a:off x="209583" y="304468"/>
            <a:ext cx="232368" cy="974453"/>
            <a:chOff x="2546733" y="2525280"/>
            <a:chExt cx="232368" cy="974453"/>
          </a:xfrm>
        </p:grpSpPr>
        <p:sp>
          <p:nvSpPr>
            <p:cNvPr id="1205" name="Google Shape;1205;p2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28"/>
          <p:cNvGrpSpPr/>
          <p:nvPr/>
        </p:nvGrpSpPr>
        <p:grpSpPr>
          <a:xfrm>
            <a:off x="172962" y="143437"/>
            <a:ext cx="3907852" cy="4535562"/>
            <a:chOff x="88762" y="-1809651"/>
            <a:chExt cx="3907852" cy="4535562"/>
          </a:xfrm>
        </p:grpSpPr>
        <p:sp>
          <p:nvSpPr>
            <p:cNvPr id="1218" name="Google Shape;1218;p28"/>
            <p:cNvSpPr/>
            <p:nvPr/>
          </p:nvSpPr>
          <p:spPr>
            <a:xfrm>
              <a:off x="3741330" y="-1809651"/>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3641796" y="-1711968"/>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3841168" y="-1567819"/>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8"/>
            <p:cNvSpPr/>
            <p:nvPr/>
          </p:nvSpPr>
          <p:spPr>
            <a:xfrm>
              <a:off x="88762" y="2505656"/>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8"/>
            <p:cNvSpPr/>
            <p:nvPr/>
          </p:nvSpPr>
          <p:spPr>
            <a:xfrm>
              <a:off x="232524" y="26401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28"/>
          <p:cNvGrpSpPr/>
          <p:nvPr/>
        </p:nvGrpSpPr>
        <p:grpSpPr>
          <a:xfrm>
            <a:off x="7758460" y="355654"/>
            <a:ext cx="518269" cy="328105"/>
            <a:chOff x="783960" y="4261704"/>
            <a:chExt cx="518269" cy="328105"/>
          </a:xfrm>
        </p:grpSpPr>
        <p:sp>
          <p:nvSpPr>
            <p:cNvPr id="1224" name="Google Shape;1224;p2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28"/>
            <p:cNvGrpSpPr/>
            <p:nvPr/>
          </p:nvGrpSpPr>
          <p:grpSpPr>
            <a:xfrm>
              <a:off x="783960" y="4261704"/>
              <a:ext cx="518269" cy="328105"/>
              <a:chOff x="783960" y="4261704"/>
              <a:chExt cx="518269" cy="328105"/>
            </a:xfrm>
          </p:grpSpPr>
          <p:sp>
            <p:nvSpPr>
              <p:cNvPr id="1226" name="Google Shape;1226;p2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230"/>
        <p:cNvGrpSpPr/>
        <p:nvPr/>
      </p:nvGrpSpPr>
      <p:grpSpPr>
        <a:xfrm>
          <a:off x="0" y="0"/>
          <a:ext cx="0" cy="0"/>
          <a:chOff x="0" y="0"/>
          <a:chExt cx="0" cy="0"/>
        </a:xfrm>
      </p:grpSpPr>
      <p:grpSp>
        <p:nvGrpSpPr>
          <p:cNvPr id="1231" name="Google Shape;1231;p29"/>
          <p:cNvGrpSpPr/>
          <p:nvPr/>
        </p:nvGrpSpPr>
        <p:grpSpPr>
          <a:xfrm>
            <a:off x="198627" y="452709"/>
            <a:ext cx="232368" cy="973684"/>
            <a:chOff x="6656577" y="3252597"/>
            <a:chExt cx="232368" cy="973684"/>
          </a:xfrm>
        </p:grpSpPr>
        <p:sp>
          <p:nvSpPr>
            <p:cNvPr id="1232" name="Google Shape;1232;p2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1" name="Google Shape;1251;p29"/>
          <p:cNvGrpSpPr/>
          <p:nvPr/>
        </p:nvGrpSpPr>
        <p:grpSpPr>
          <a:xfrm>
            <a:off x="107062" y="345649"/>
            <a:ext cx="4182177" cy="4176917"/>
            <a:chOff x="3047674" y="939549"/>
            <a:chExt cx="4182177" cy="4176917"/>
          </a:xfrm>
        </p:grpSpPr>
        <p:sp>
          <p:nvSpPr>
            <p:cNvPr id="1252" name="Google Shape;1252;p29"/>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30"/>
          <p:cNvGrpSpPr/>
          <p:nvPr/>
        </p:nvGrpSpPr>
        <p:grpSpPr>
          <a:xfrm>
            <a:off x="218646" y="467609"/>
            <a:ext cx="8696480" cy="4569349"/>
            <a:chOff x="218646" y="467609"/>
            <a:chExt cx="8696480" cy="4569349"/>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4" name="Google Shape;1294;p30"/>
            <p:cNvGrpSpPr/>
            <p:nvPr/>
          </p:nvGrpSpPr>
          <p:grpSpPr>
            <a:xfrm>
              <a:off x="8682758" y="1527568"/>
              <a:ext cx="232368" cy="974453"/>
              <a:chOff x="2546733" y="2525280"/>
              <a:chExt cx="232368" cy="974453"/>
            </a:xfrm>
          </p:grpSpPr>
          <p:sp>
            <p:nvSpPr>
              <p:cNvPr id="1295" name="Google Shape;1295;p3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30"/>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30"/>
            <p:cNvGrpSpPr/>
            <p:nvPr/>
          </p:nvGrpSpPr>
          <p:grpSpPr>
            <a:xfrm>
              <a:off x="218646" y="488887"/>
              <a:ext cx="355724" cy="1888212"/>
              <a:chOff x="124471" y="1153724"/>
              <a:chExt cx="355724" cy="1888212"/>
            </a:xfrm>
          </p:grpSpPr>
          <p:sp>
            <p:nvSpPr>
              <p:cNvPr id="1314" name="Google Shape;1314;p3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1"/>
          <p:cNvGrpSpPr/>
          <p:nvPr/>
        </p:nvGrpSpPr>
        <p:grpSpPr>
          <a:xfrm>
            <a:off x="151608" y="193697"/>
            <a:ext cx="8393629" cy="4799168"/>
            <a:chOff x="151608" y="193697"/>
            <a:chExt cx="8393629"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3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31"/>
            <p:cNvGrpSpPr/>
            <p:nvPr/>
          </p:nvGrpSpPr>
          <p:grpSpPr>
            <a:xfrm>
              <a:off x="151608" y="1402587"/>
              <a:ext cx="355724" cy="1888212"/>
              <a:chOff x="124471" y="1153724"/>
              <a:chExt cx="355724" cy="1888212"/>
            </a:xfrm>
          </p:grpSpPr>
          <p:sp>
            <p:nvSpPr>
              <p:cNvPr id="1350" name="Google Shape;1350;p3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1"/>
            <p:cNvGrpSpPr/>
            <p:nvPr/>
          </p:nvGrpSpPr>
          <p:grpSpPr>
            <a:xfrm>
              <a:off x="5669774" y="4743018"/>
              <a:ext cx="229483" cy="220256"/>
              <a:chOff x="250712" y="2821681"/>
              <a:chExt cx="229483" cy="220256"/>
            </a:xfrm>
          </p:grpSpPr>
          <p:sp>
            <p:nvSpPr>
              <p:cNvPr id="1356" name="Google Shape;1356;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31"/>
          <p:cNvGrpSpPr/>
          <p:nvPr/>
        </p:nvGrpSpPr>
        <p:grpSpPr>
          <a:xfrm>
            <a:off x="8758502" y="3301184"/>
            <a:ext cx="232368" cy="973684"/>
            <a:chOff x="6656577" y="3252597"/>
            <a:chExt cx="232368" cy="973684"/>
          </a:xfrm>
        </p:grpSpPr>
        <p:sp>
          <p:nvSpPr>
            <p:cNvPr id="1359" name="Google Shape;1359;p3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166625"/>
            <a:ext cx="4640100" cy="22323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093" y="3398924"/>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98627" y="452709"/>
            <a:ext cx="232368" cy="973684"/>
            <a:chOff x="6656577" y="3252597"/>
            <a:chExt cx="232368" cy="973684"/>
          </a:xfrm>
        </p:grpSpPr>
        <p:sp>
          <p:nvSpPr>
            <p:cNvPr id="12" name="Google Shape;12;p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a:off x="107062" y="345649"/>
            <a:ext cx="4182177" cy="4176917"/>
            <a:chOff x="3047674" y="939549"/>
            <a:chExt cx="4182177" cy="4176917"/>
          </a:xfrm>
        </p:grpSpPr>
        <p:sp>
          <p:nvSpPr>
            <p:cNvPr id="32" name="Google Shape;32;p2"/>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728363" y="2063200"/>
            <a:ext cx="3520200" cy="154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accen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9" name="Google Shape;59;p3"/>
          <p:cNvSpPr txBox="1">
            <a:spLocks noGrp="1"/>
          </p:cNvSpPr>
          <p:nvPr>
            <p:ph type="title" idx="2" hasCustomPrompt="1"/>
          </p:nvPr>
        </p:nvSpPr>
        <p:spPr>
          <a:xfrm>
            <a:off x="1736363" y="1231507"/>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 name="Google Shape;60;p3"/>
          <p:cNvSpPr txBox="1">
            <a:spLocks noGrp="1"/>
          </p:cNvSpPr>
          <p:nvPr>
            <p:ph type="subTitle" idx="1"/>
          </p:nvPr>
        </p:nvSpPr>
        <p:spPr>
          <a:xfrm>
            <a:off x="728363" y="3604718"/>
            <a:ext cx="3520200" cy="4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1" name="Google Shape;61;p3"/>
          <p:cNvGrpSpPr/>
          <p:nvPr/>
        </p:nvGrpSpPr>
        <p:grpSpPr>
          <a:xfrm>
            <a:off x="107062" y="345649"/>
            <a:ext cx="5576778" cy="4450078"/>
            <a:chOff x="107062" y="345649"/>
            <a:chExt cx="5576778" cy="4450078"/>
          </a:xfrm>
        </p:grpSpPr>
        <p:grpSp>
          <p:nvGrpSpPr>
            <p:cNvPr id="62" name="Google Shape;62;p3"/>
            <p:cNvGrpSpPr/>
            <p:nvPr/>
          </p:nvGrpSpPr>
          <p:grpSpPr>
            <a:xfrm>
              <a:off x="5035534" y="4146447"/>
              <a:ext cx="648306" cy="649281"/>
              <a:chOff x="5022684" y="4300597"/>
              <a:chExt cx="648306" cy="649281"/>
            </a:xfrm>
          </p:grpSpPr>
          <p:sp>
            <p:nvSpPr>
              <p:cNvPr id="63" name="Google Shape;63;p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198627" y="452709"/>
              <a:ext cx="232368" cy="973684"/>
              <a:chOff x="6656577" y="3252597"/>
              <a:chExt cx="232368" cy="973684"/>
            </a:xfrm>
          </p:grpSpPr>
          <p:sp>
            <p:nvSpPr>
              <p:cNvPr id="68" name="Google Shape;68;p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07062" y="345649"/>
              <a:ext cx="4182177" cy="4176917"/>
              <a:chOff x="3047674" y="939549"/>
              <a:chExt cx="4182177" cy="4176917"/>
            </a:xfrm>
          </p:grpSpPr>
          <p:sp>
            <p:nvSpPr>
              <p:cNvPr id="81" name="Google Shape;81;p3"/>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 name="Google Shape;89;p3"/>
          <p:cNvGrpSpPr/>
          <p:nvPr/>
        </p:nvGrpSpPr>
        <p:grpSpPr>
          <a:xfrm>
            <a:off x="3967105" y="-2089664"/>
            <a:ext cx="8043475" cy="8043475"/>
            <a:chOff x="1241175" y="-1300650"/>
            <a:chExt cx="8043475" cy="8043475"/>
          </a:xfrm>
        </p:grpSpPr>
        <p:sp>
          <p:nvSpPr>
            <p:cNvPr id="90" name="Google Shape;90;p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4"/>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panose="02000000000000000000"/>
              <a:buAutoNum type="alphaLcPeriod"/>
              <a:defRPr/>
            </a:lvl2pPr>
            <a:lvl3pPr marL="1371600" lvl="2" indent="-304800" rtl="0">
              <a:lnSpc>
                <a:spcPct val="115000"/>
              </a:lnSpc>
              <a:spcBef>
                <a:spcPts val="0"/>
              </a:spcBef>
              <a:spcAft>
                <a:spcPts val="0"/>
              </a:spcAft>
              <a:buSzPts val="1200"/>
              <a:buFont typeface="Roboto Condensed Light" panose="02000000000000000000"/>
              <a:buAutoNum type="romanLcPeriod"/>
              <a:defRPr/>
            </a:lvl3pPr>
            <a:lvl4pPr marL="1828800" lvl="3" indent="-304800" rtl="0">
              <a:lnSpc>
                <a:spcPct val="115000"/>
              </a:lnSpc>
              <a:spcBef>
                <a:spcPts val="0"/>
              </a:spcBef>
              <a:spcAft>
                <a:spcPts val="0"/>
              </a:spcAft>
              <a:buSzPts val="1200"/>
              <a:buFont typeface="Roboto Condensed Light" panose="02000000000000000000"/>
              <a:buAutoNum type="arabicPeriod"/>
              <a:defRPr/>
            </a:lvl4pPr>
            <a:lvl5pPr marL="2286000" lvl="4" indent="-304800" rtl="0">
              <a:lnSpc>
                <a:spcPct val="115000"/>
              </a:lnSpc>
              <a:spcBef>
                <a:spcPts val="0"/>
              </a:spcBef>
              <a:spcAft>
                <a:spcPts val="0"/>
              </a:spcAft>
              <a:buSzPts val="1200"/>
              <a:buFont typeface="Roboto Condensed Light" panose="02000000000000000000"/>
              <a:buAutoNum type="alphaLcPeriod"/>
              <a:defRPr/>
            </a:lvl5pPr>
            <a:lvl6pPr marL="2743200" lvl="5" indent="-304800" rtl="0">
              <a:lnSpc>
                <a:spcPct val="115000"/>
              </a:lnSpc>
              <a:spcBef>
                <a:spcPts val="0"/>
              </a:spcBef>
              <a:spcAft>
                <a:spcPts val="0"/>
              </a:spcAft>
              <a:buSzPts val="1200"/>
              <a:buFont typeface="Roboto Condensed Light" panose="02000000000000000000"/>
              <a:buAutoNum type="romanLcPeriod"/>
              <a:defRPr/>
            </a:lvl6pPr>
            <a:lvl7pPr marL="3200400" lvl="6" indent="-304800" rtl="0">
              <a:lnSpc>
                <a:spcPct val="115000"/>
              </a:lnSpc>
              <a:spcBef>
                <a:spcPts val="0"/>
              </a:spcBef>
              <a:spcAft>
                <a:spcPts val="0"/>
              </a:spcAft>
              <a:buSzPts val="1200"/>
              <a:buFont typeface="Roboto Condensed Light" panose="02000000000000000000"/>
              <a:buAutoNum type="arabicPeriod"/>
              <a:defRPr/>
            </a:lvl7pPr>
            <a:lvl8pPr marL="3657600" lvl="7" indent="-304800" rtl="0">
              <a:lnSpc>
                <a:spcPct val="115000"/>
              </a:lnSpc>
              <a:spcBef>
                <a:spcPts val="0"/>
              </a:spcBef>
              <a:spcAft>
                <a:spcPts val="0"/>
              </a:spcAft>
              <a:buSzPts val="1200"/>
              <a:buFont typeface="Roboto Condensed Light" panose="02000000000000000000"/>
              <a:buAutoNum type="alphaLcPeriod"/>
              <a:defRPr/>
            </a:lvl8pPr>
            <a:lvl9pPr marL="4114800" lvl="8" indent="-304800" rtl="0">
              <a:lnSpc>
                <a:spcPct val="115000"/>
              </a:lnSpc>
              <a:spcBef>
                <a:spcPts val="0"/>
              </a:spcBef>
              <a:spcAft>
                <a:spcPts val="0"/>
              </a:spcAft>
              <a:buSzPts val="1200"/>
              <a:buFont typeface="Roboto Condensed Light" panose="02000000000000000000"/>
              <a:buAutoNum type="romanLcPeriod"/>
              <a:defRPr/>
            </a:lvl9pPr>
          </a:lstStyle>
          <a:p>
            <a:endParaRPr/>
          </a:p>
        </p:txBody>
      </p:sp>
      <p:grpSp>
        <p:nvGrpSpPr>
          <p:cNvPr id="100" name="Google Shape;100;p4"/>
          <p:cNvGrpSpPr/>
          <p:nvPr/>
        </p:nvGrpSpPr>
        <p:grpSpPr>
          <a:xfrm>
            <a:off x="4906538" y="-5017475"/>
            <a:ext cx="8043475" cy="8043475"/>
            <a:chOff x="1241175" y="-1300650"/>
            <a:chExt cx="8043475" cy="8043475"/>
          </a:xfrm>
        </p:grpSpPr>
        <p:sp>
          <p:nvSpPr>
            <p:cNvPr id="101" name="Google Shape;101;p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4"/>
          <p:cNvGrpSpPr/>
          <p:nvPr/>
        </p:nvGrpSpPr>
        <p:grpSpPr>
          <a:xfrm>
            <a:off x="551187" y="193699"/>
            <a:ext cx="609540" cy="583574"/>
            <a:chOff x="3105300" y="593625"/>
            <a:chExt cx="256800" cy="245850"/>
          </a:xfrm>
        </p:grpSpPr>
        <p:sp>
          <p:nvSpPr>
            <p:cNvPr id="109" name="Google Shape;109;p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4"/>
          <p:cNvGrpSpPr/>
          <p:nvPr/>
        </p:nvGrpSpPr>
        <p:grpSpPr>
          <a:xfrm>
            <a:off x="152128" y="4457102"/>
            <a:ext cx="631910" cy="457789"/>
            <a:chOff x="855125" y="679497"/>
            <a:chExt cx="254310" cy="184228"/>
          </a:xfrm>
        </p:grpSpPr>
        <p:sp>
          <p:nvSpPr>
            <p:cNvPr id="114" name="Google Shape;114;p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4"/>
          <p:cNvGrpSpPr/>
          <p:nvPr/>
        </p:nvGrpSpPr>
        <p:grpSpPr>
          <a:xfrm>
            <a:off x="4175362" y="164749"/>
            <a:ext cx="4700260" cy="4838912"/>
            <a:chOff x="2422424" y="393649"/>
            <a:chExt cx="4700260" cy="4838912"/>
          </a:xfrm>
        </p:grpSpPr>
        <p:sp>
          <p:nvSpPr>
            <p:cNvPr id="118" name="Google Shape;118;p4"/>
            <p:cNvSpPr/>
            <p:nvPr/>
          </p:nvSpPr>
          <p:spPr>
            <a:xfrm>
              <a:off x="6778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6679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6878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037876" y="4802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6914418" y="4456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422424" y="5163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6778912" y="46879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5400000">
              <a:off x="2540385" y="4983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713100" y="1260275"/>
            <a:ext cx="3535500" cy="55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5"/>
          <p:cNvSpPr txBox="1">
            <a:spLocks noGrp="1"/>
          </p:cNvSpPr>
          <p:nvPr>
            <p:ph type="title" idx="2"/>
          </p:nvPr>
        </p:nvSpPr>
        <p:spPr>
          <a:xfrm>
            <a:off x="4895400" y="3195079"/>
            <a:ext cx="3535500" cy="558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5"/>
          <p:cNvSpPr txBox="1">
            <a:spLocks noGrp="1"/>
          </p:cNvSpPr>
          <p:nvPr>
            <p:ph type="subTitle" idx="1"/>
          </p:nvPr>
        </p:nvSpPr>
        <p:spPr>
          <a:xfrm>
            <a:off x="4895400" y="3753979"/>
            <a:ext cx="3535500" cy="6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0" name="Google Shape;130;p5"/>
          <p:cNvSpPr txBox="1">
            <a:spLocks noGrp="1"/>
          </p:cNvSpPr>
          <p:nvPr>
            <p:ph type="subTitle" idx="3"/>
          </p:nvPr>
        </p:nvSpPr>
        <p:spPr>
          <a:xfrm>
            <a:off x="713100" y="1819175"/>
            <a:ext cx="3535500" cy="68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1" name="Google Shape;131;p5"/>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2" name="Google Shape;132;p5"/>
          <p:cNvGrpSpPr/>
          <p:nvPr/>
        </p:nvGrpSpPr>
        <p:grpSpPr>
          <a:xfrm>
            <a:off x="4800605" y="-2897864"/>
            <a:ext cx="8043475" cy="8043475"/>
            <a:chOff x="1241175" y="-1300650"/>
            <a:chExt cx="8043475" cy="8043475"/>
          </a:xfrm>
        </p:grpSpPr>
        <p:sp>
          <p:nvSpPr>
            <p:cNvPr id="133" name="Google Shape;133;p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a:off x="220727" y="193699"/>
            <a:ext cx="8725138" cy="4796141"/>
            <a:chOff x="220727" y="193699"/>
            <a:chExt cx="8725138" cy="4796141"/>
          </a:xfrm>
        </p:grpSpPr>
        <p:grpSp>
          <p:nvGrpSpPr>
            <p:cNvPr id="141" name="Google Shape;141;p5"/>
            <p:cNvGrpSpPr/>
            <p:nvPr/>
          </p:nvGrpSpPr>
          <p:grpSpPr>
            <a:xfrm>
              <a:off x="551187" y="193699"/>
              <a:ext cx="609540" cy="583574"/>
              <a:chOff x="3105300" y="593625"/>
              <a:chExt cx="256800" cy="245850"/>
            </a:xfrm>
          </p:grpSpPr>
          <p:sp>
            <p:nvSpPr>
              <p:cNvPr id="142" name="Google Shape;142;p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5"/>
            <p:cNvGrpSpPr/>
            <p:nvPr/>
          </p:nvGrpSpPr>
          <p:grpSpPr>
            <a:xfrm>
              <a:off x="610153" y="4251902"/>
              <a:ext cx="631910" cy="457789"/>
              <a:chOff x="855125" y="679497"/>
              <a:chExt cx="254310" cy="184228"/>
            </a:xfrm>
          </p:grpSpPr>
          <p:sp>
            <p:nvSpPr>
              <p:cNvPr id="147" name="Google Shape;147;p5"/>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5"/>
            <p:cNvGrpSpPr/>
            <p:nvPr/>
          </p:nvGrpSpPr>
          <p:grpSpPr>
            <a:xfrm>
              <a:off x="8297559" y="4340559"/>
              <a:ext cx="648306" cy="649281"/>
              <a:chOff x="5022684" y="4300597"/>
              <a:chExt cx="648306" cy="649281"/>
            </a:xfrm>
          </p:grpSpPr>
          <p:sp>
            <p:nvSpPr>
              <p:cNvPr id="151" name="Google Shape;151;p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5"/>
            <p:cNvGrpSpPr/>
            <p:nvPr/>
          </p:nvGrpSpPr>
          <p:grpSpPr>
            <a:xfrm>
              <a:off x="7250460" y="1777966"/>
              <a:ext cx="365869" cy="328105"/>
              <a:chOff x="7194285" y="1228366"/>
              <a:chExt cx="365869" cy="328105"/>
            </a:xfrm>
          </p:grpSpPr>
          <p:sp>
            <p:nvSpPr>
              <p:cNvPr id="156" name="Google Shape;156;p5"/>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5"/>
            <p:cNvSpPr/>
            <p:nvPr/>
          </p:nvSpPr>
          <p:spPr>
            <a:xfrm>
              <a:off x="1471030" y="40605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5"/>
            <p:cNvGrpSpPr/>
            <p:nvPr/>
          </p:nvGrpSpPr>
          <p:grpSpPr>
            <a:xfrm>
              <a:off x="8566483" y="404987"/>
              <a:ext cx="355724" cy="1888212"/>
              <a:chOff x="124471" y="1153724"/>
              <a:chExt cx="355724" cy="1888212"/>
            </a:xfrm>
          </p:grpSpPr>
          <p:sp>
            <p:nvSpPr>
              <p:cNvPr id="162" name="Google Shape;162;p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5"/>
            <p:cNvGrpSpPr/>
            <p:nvPr/>
          </p:nvGrpSpPr>
          <p:grpSpPr>
            <a:xfrm>
              <a:off x="220727" y="2508884"/>
              <a:ext cx="232368" cy="973684"/>
              <a:chOff x="6656577" y="3252597"/>
              <a:chExt cx="232368" cy="973684"/>
            </a:xfrm>
          </p:grpSpPr>
          <p:sp>
            <p:nvSpPr>
              <p:cNvPr id="168" name="Google Shape;168;p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39"/>
        <p:cNvGrpSpPr/>
        <p:nvPr/>
      </p:nvGrpSpPr>
      <p:grpSpPr>
        <a:xfrm>
          <a:off x="0" y="0"/>
          <a:ext cx="0" cy="0"/>
          <a:chOff x="0" y="0"/>
          <a:chExt cx="0" cy="0"/>
        </a:xfrm>
      </p:grpSpPr>
      <p:sp>
        <p:nvSpPr>
          <p:cNvPr id="440" name="Google Shape;440;p13"/>
          <p:cNvSpPr txBox="1">
            <a:spLocks noGrp="1"/>
          </p:cNvSpPr>
          <p:nvPr>
            <p:ph type="title"/>
          </p:nvPr>
        </p:nvSpPr>
        <p:spPr>
          <a:xfrm>
            <a:off x="7200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1" name="Google Shape;441;p13"/>
          <p:cNvSpPr txBox="1">
            <a:spLocks noGrp="1"/>
          </p:cNvSpPr>
          <p:nvPr>
            <p:ph type="title" idx="2" hasCustomPrompt="1"/>
          </p:nvPr>
        </p:nvSpPr>
        <p:spPr>
          <a:xfrm>
            <a:off x="1309050"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2" name="Google Shape;442;p13"/>
          <p:cNvSpPr txBox="1">
            <a:spLocks noGrp="1"/>
          </p:cNvSpPr>
          <p:nvPr>
            <p:ph type="subTitle" idx="1"/>
          </p:nvPr>
        </p:nvSpPr>
        <p:spPr>
          <a:xfrm>
            <a:off x="7200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3" name="Google Shape;443;p13"/>
          <p:cNvSpPr txBox="1">
            <a:spLocks noGrp="1"/>
          </p:cNvSpPr>
          <p:nvPr>
            <p:ph type="title" idx="3"/>
          </p:nvPr>
        </p:nvSpPr>
        <p:spPr>
          <a:xfrm>
            <a:off x="353595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4" name="Google Shape;444;p13"/>
          <p:cNvSpPr txBox="1">
            <a:spLocks noGrp="1"/>
          </p:cNvSpPr>
          <p:nvPr>
            <p:ph type="title" idx="4" hasCustomPrompt="1"/>
          </p:nvPr>
        </p:nvSpPr>
        <p:spPr>
          <a:xfrm>
            <a:off x="409237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5" name="Google Shape;445;p13"/>
          <p:cNvSpPr txBox="1">
            <a:spLocks noGrp="1"/>
          </p:cNvSpPr>
          <p:nvPr>
            <p:ph type="subTitle" idx="5"/>
          </p:nvPr>
        </p:nvSpPr>
        <p:spPr>
          <a:xfrm>
            <a:off x="353595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6" name="Google Shape;446;p13"/>
          <p:cNvSpPr txBox="1">
            <a:spLocks noGrp="1"/>
          </p:cNvSpPr>
          <p:nvPr>
            <p:ph type="title" idx="6"/>
          </p:nvPr>
        </p:nvSpPr>
        <p:spPr>
          <a:xfrm>
            <a:off x="63519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13"/>
          <p:cNvSpPr txBox="1">
            <a:spLocks noGrp="1"/>
          </p:cNvSpPr>
          <p:nvPr>
            <p:ph type="title" idx="7" hasCustomPrompt="1"/>
          </p:nvPr>
        </p:nvSpPr>
        <p:spPr>
          <a:xfrm>
            <a:off x="690832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8" name="Google Shape;448;p13"/>
          <p:cNvSpPr txBox="1">
            <a:spLocks noGrp="1"/>
          </p:cNvSpPr>
          <p:nvPr>
            <p:ph type="subTitle" idx="8"/>
          </p:nvPr>
        </p:nvSpPr>
        <p:spPr>
          <a:xfrm>
            <a:off x="63519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9" name="Google Shape;449;p13"/>
          <p:cNvSpPr txBox="1">
            <a:spLocks noGrp="1"/>
          </p:cNvSpPr>
          <p:nvPr>
            <p:ph type="title" idx="9"/>
          </p:nvPr>
        </p:nvSpPr>
        <p:spPr>
          <a:xfrm>
            <a:off x="7200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0" name="Google Shape;450;p13"/>
          <p:cNvSpPr txBox="1">
            <a:spLocks noGrp="1"/>
          </p:cNvSpPr>
          <p:nvPr>
            <p:ph type="title" idx="13" hasCustomPrompt="1"/>
          </p:nvPr>
        </p:nvSpPr>
        <p:spPr>
          <a:xfrm>
            <a:off x="1309050"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1" name="Google Shape;451;p13"/>
          <p:cNvSpPr txBox="1">
            <a:spLocks noGrp="1"/>
          </p:cNvSpPr>
          <p:nvPr>
            <p:ph type="subTitle" idx="14"/>
          </p:nvPr>
        </p:nvSpPr>
        <p:spPr>
          <a:xfrm>
            <a:off x="7200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2" name="Google Shape;452;p13"/>
          <p:cNvSpPr txBox="1">
            <a:spLocks noGrp="1"/>
          </p:cNvSpPr>
          <p:nvPr>
            <p:ph type="title" idx="15"/>
          </p:nvPr>
        </p:nvSpPr>
        <p:spPr>
          <a:xfrm>
            <a:off x="353595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13"/>
          <p:cNvSpPr txBox="1">
            <a:spLocks noGrp="1"/>
          </p:cNvSpPr>
          <p:nvPr>
            <p:ph type="title" idx="16" hasCustomPrompt="1"/>
          </p:nvPr>
        </p:nvSpPr>
        <p:spPr>
          <a:xfrm>
            <a:off x="409237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4" name="Google Shape;454;p13"/>
          <p:cNvSpPr txBox="1">
            <a:spLocks noGrp="1"/>
          </p:cNvSpPr>
          <p:nvPr>
            <p:ph type="subTitle" idx="17"/>
          </p:nvPr>
        </p:nvSpPr>
        <p:spPr>
          <a:xfrm>
            <a:off x="353595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5" name="Google Shape;455;p13"/>
          <p:cNvSpPr txBox="1">
            <a:spLocks noGrp="1"/>
          </p:cNvSpPr>
          <p:nvPr>
            <p:ph type="title" idx="18"/>
          </p:nvPr>
        </p:nvSpPr>
        <p:spPr>
          <a:xfrm>
            <a:off x="63519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6" name="Google Shape;456;p13"/>
          <p:cNvSpPr txBox="1">
            <a:spLocks noGrp="1"/>
          </p:cNvSpPr>
          <p:nvPr>
            <p:ph type="title" idx="19" hasCustomPrompt="1"/>
          </p:nvPr>
        </p:nvSpPr>
        <p:spPr>
          <a:xfrm>
            <a:off x="690832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7" name="Google Shape;457;p13"/>
          <p:cNvSpPr txBox="1">
            <a:spLocks noGrp="1"/>
          </p:cNvSpPr>
          <p:nvPr>
            <p:ph type="subTitle" idx="20"/>
          </p:nvPr>
        </p:nvSpPr>
        <p:spPr>
          <a:xfrm>
            <a:off x="63519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8" name="Google Shape;458;p13"/>
          <p:cNvSpPr txBox="1">
            <a:spLocks noGrp="1"/>
          </p:cNvSpPr>
          <p:nvPr>
            <p:ph type="title" idx="21"/>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9" name="Google Shape;459;p13"/>
          <p:cNvGrpSpPr/>
          <p:nvPr/>
        </p:nvGrpSpPr>
        <p:grpSpPr>
          <a:xfrm>
            <a:off x="4796439" y="-2911087"/>
            <a:ext cx="8043475" cy="8043475"/>
            <a:chOff x="1241175" y="-1300650"/>
            <a:chExt cx="8043475" cy="8043475"/>
          </a:xfrm>
        </p:grpSpPr>
        <p:sp>
          <p:nvSpPr>
            <p:cNvPr id="460" name="Google Shape;460;p1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3"/>
          <p:cNvGrpSpPr/>
          <p:nvPr/>
        </p:nvGrpSpPr>
        <p:grpSpPr>
          <a:xfrm>
            <a:off x="194827" y="164749"/>
            <a:ext cx="8680795" cy="4879924"/>
            <a:chOff x="194827" y="164749"/>
            <a:chExt cx="8680795" cy="4879924"/>
          </a:xfrm>
        </p:grpSpPr>
        <p:grpSp>
          <p:nvGrpSpPr>
            <p:cNvPr id="468" name="Google Shape;468;p13"/>
            <p:cNvGrpSpPr/>
            <p:nvPr/>
          </p:nvGrpSpPr>
          <p:grpSpPr>
            <a:xfrm>
              <a:off x="1019937" y="206524"/>
              <a:ext cx="609540" cy="583574"/>
              <a:chOff x="3105300" y="593625"/>
              <a:chExt cx="256800" cy="245850"/>
            </a:xfrm>
          </p:grpSpPr>
          <p:sp>
            <p:nvSpPr>
              <p:cNvPr id="469" name="Google Shape;469;p1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3"/>
            <p:cNvGrpSpPr/>
            <p:nvPr/>
          </p:nvGrpSpPr>
          <p:grpSpPr>
            <a:xfrm>
              <a:off x="8057878" y="710652"/>
              <a:ext cx="631910" cy="457789"/>
              <a:chOff x="855125" y="679497"/>
              <a:chExt cx="254310" cy="184228"/>
            </a:xfrm>
          </p:grpSpPr>
          <p:sp>
            <p:nvSpPr>
              <p:cNvPr id="474" name="Google Shape;474;p1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3"/>
            <p:cNvGrpSpPr/>
            <p:nvPr/>
          </p:nvGrpSpPr>
          <p:grpSpPr>
            <a:xfrm>
              <a:off x="194835" y="1017604"/>
              <a:ext cx="518269" cy="328105"/>
              <a:chOff x="783960" y="4261704"/>
              <a:chExt cx="518269" cy="328105"/>
            </a:xfrm>
          </p:grpSpPr>
          <p:sp>
            <p:nvSpPr>
              <p:cNvPr id="478" name="Google Shape;478;p1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13"/>
              <p:cNvGrpSpPr/>
              <p:nvPr/>
            </p:nvGrpSpPr>
            <p:grpSpPr>
              <a:xfrm>
                <a:off x="783960" y="4261704"/>
                <a:ext cx="518269" cy="328105"/>
                <a:chOff x="783960" y="4261704"/>
                <a:chExt cx="518269" cy="328105"/>
              </a:xfrm>
            </p:grpSpPr>
            <p:sp>
              <p:nvSpPr>
                <p:cNvPr id="480" name="Google Shape;480;p1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13"/>
            <p:cNvGrpSpPr/>
            <p:nvPr/>
          </p:nvGrpSpPr>
          <p:grpSpPr>
            <a:xfrm>
              <a:off x="2976937" y="164749"/>
              <a:ext cx="5898685" cy="4879924"/>
              <a:chOff x="1223999" y="393649"/>
              <a:chExt cx="5898685" cy="4879924"/>
            </a:xfrm>
          </p:grpSpPr>
          <p:sp>
            <p:nvSpPr>
              <p:cNvPr id="485" name="Google Shape;485;p13"/>
              <p:cNvSpPr/>
              <p:nvPr/>
            </p:nvSpPr>
            <p:spPr>
              <a:xfrm>
                <a:off x="5254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5155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5354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7037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6914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1223999" y="50533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1367762" y="51878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1341960" y="48736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3"/>
            <p:cNvGrpSpPr/>
            <p:nvPr/>
          </p:nvGrpSpPr>
          <p:grpSpPr>
            <a:xfrm>
              <a:off x="194827" y="3591559"/>
              <a:ext cx="232368" cy="973684"/>
              <a:chOff x="6656577" y="3252597"/>
              <a:chExt cx="232368" cy="973684"/>
            </a:xfrm>
          </p:grpSpPr>
          <p:sp>
            <p:nvSpPr>
              <p:cNvPr id="494" name="Google Shape;494;p1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2" name="Google Shape;182;p6"/>
          <p:cNvGrpSpPr/>
          <p:nvPr/>
        </p:nvGrpSpPr>
        <p:grpSpPr>
          <a:xfrm>
            <a:off x="4800605" y="-2897864"/>
            <a:ext cx="8043475" cy="8043475"/>
            <a:chOff x="1241175" y="-1300650"/>
            <a:chExt cx="8043475" cy="8043475"/>
          </a:xfrm>
        </p:grpSpPr>
        <p:sp>
          <p:nvSpPr>
            <p:cNvPr id="183" name="Google Shape;183;p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6"/>
          <p:cNvGrpSpPr/>
          <p:nvPr/>
        </p:nvGrpSpPr>
        <p:grpSpPr>
          <a:xfrm>
            <a:off x="149053" y="4565252"/>
            <a:ext cx="631910" cy="457789"/>
            <a:chOff x="855125" y="679497"/>
            <a:chExt cx="254310" cy="184228"/>
          </a:xfrm>
        </p:grpSpPr>
        <p:sp>
          <p:nvSpPr>
            <p:cNvPr id="191" name="Google Shape;191;p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6"/>
          <p:cNvGrpSpPr/>
          <p:nvPr/>
        </p:nvGrpSpPr>
        <p:grpSpPr>
          <a:xfrm>
            <a:off x="8566487" y="4536452"/>
            <a:ext cx="482553" cy="515376"/>
            <a:chOff x="5188437" y="4434502"/>
            <a:chExt cx="482553" cy="515376"/>
          </a:xfrm>
        </p:grpSpPr>
        <p:sp>
          <p:nvSpPr>
            <p:cNvPr id="195" name="Google Shape;195;p6"/>
            <p:cNvSpPr/>
            <p:nvPr/>
          </p:nvSpPr>
          <p:spPr>
            <a:xfrm>
              <a:off x="5188437" y="47118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6"/>
          <p:cNvGrpSpPr/>
          <p:nvPr/>
        </p:nvGrpSpPr>
        <p:grpSpPr>
          <a:xfrm>
            <a:off x="8566483" y="404987"/>
            <a:ext cx="355724" cy="1888212"/>
            <a:chOff x="124471" y="1153724"/>
            <a:chExt cx="355724" cy="1888212"/>
          </a:xfrm>
        </p:grpSpPr>
        <p:sp>
          <p:nvSpPr>
            <p:cNvPr id="199" name="Google Shape;199;p6"/>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6"/>
          <p:cNvGrpSpPr/>
          <p:nvPr/>
        </p:nvGrpSpPr>
        <p:grpSpPr>
          <a:xfrm>
            <a:off x="149052" y="264134"/>
            <a:ext cx="232368" cy="973684"/>
            <a:chOff x="6656577" y="3252597"/>
            <a:chExt cx="232368" cy="973684"/>
          </a:xfrm>
        </p:grpSpPr>
        <p:sp>
          <p:nvSpPr>
            <p:cNvPr id="205" name="Google Shape;205;p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6"/>
          <p:cNvGrpSpPr/>
          <p:nvPr/>
        </p:nvGrpSpPr>
        <p:grpSpPr>
          <a:xfrm>
            <a:off x="7173812" y="193699"/>
            <a:ext cx="609540" cy="583574"/>
            <a:chOff x="3105300" y="593625"/>
            <a:chExt cx="256800" cy="245850"/>
          </a:xfrm>
        </p:grpSpPr>
        <p:sp>
          <p:nvSpPr>
            <p:cNvPr id="218" name="Google Shape;218;p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2"/>
        <p:cNvGrpSpPr/>
        <p:nvPr/>
      </p:nvGrpSpPr>
      <p:grpSpPr>
        <a:xfrm>
          <a:off x="0" y="0"/>
          <a:ext cx="0" cy="0"/>
          <a:chOff x="0" y="0"/>
          <a:chExt cx="0" cy="0"/>
        </a:xfrm>
      </p:grpSpPr>
      <p:sp>
        <p:nvSpPr>
          <p:cNvPr id="223" name="Google Shape;223;p7"/>
          <p:cNvSpPr txBox="1">
            <a:spLocks noGrp="1"/>
          </p:cNvSpPr>
          <p:nvPr>
            <p:ph type="body" idx="1"/>
          </p:nvPr>
        </p:nvSpPr>
        <p:spPr>
          <a:xfrm>
            <a:off x="4419600" y="1340893"/>
            <a:ext cx="38589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24" name="Google Shape;224;p7"/>
          <p:cNvSpPr txBox="1">
            <a:spLocks noGrp="1"/>
          </p:cNvSpPr>
          <p:nvPr>
            <p:ph type="title"/>
          </p:nvPr>
        </p:nvSpPr>
        <p:spPr>
          <a:xfrm>
            <a:off x="713100" y="2012175"/>
            <a:ext cx="2755200" cy="104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5" name="Google Shape;225;p7"/>
          <p:cNvGrpSpPr/>
          <p:nvPr/>
        </p:nvGrpSpPr>
        <p:grpSpPr>
          <a:xfrm>
            <a:off x="4846105" y="-5016964"/>
            <a:ext cx="8043475" cy="8043475"/>
            <a:chOff x="1241175" y="-1300650"/>
            <a:chExt cx="8043475" cy="8043475"/>
          </a:xfrm>
        </p:grpSpPr>
        <p:sp>
          <p:nvSpPr>
            <p:cNvPr id="226" name="Google Shape;226;p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7"/>
          <p:cNvGrpSpPr/>
          <p:nvPr/>
        </p:nvGrpSpPr>
        <p:grpSpPr>
          <a:xfrm>
            <a:off x="280137" y="93801"/>
            <a:ext cx="8677908" cy="4873927"/>
            <a:chOff x="280137" y="93801"/>
            <a:chExt cx="8677908" cy="4873927"/>
          </a:xfrm>
        </p:grpSpPr>
        <p:sp>
          <p:nvSpPr>
            <p:cNvPr id="234" name="Google Shape;234;p7"/>
            <p:cNvSpPr/>
            <p:nvPr/>
          </p:nvSpPr>
          <p:spPr>
            <a:xfrm>
              <a:off x="7601469" y="9380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7"/>
            <p:cNvGrpSpPr/>
            <p:nvPr/>
          </p:nvGrpSpPr>
          <p:grpSpPr>
            <a:xfrm>
              <a:off x="4632210" y="228066"/>
              <a:ext cx="365869" cy="328105"/>
              <a:chOff x="7194285" y="1228366"/>
              <a:chExt cx="365869" cy="328105"/>
            </a:xfrm>
          </p:grpSpPr>
          <p:sp>
            <p:nvSpPr>
              <p:cNvPr id="236" name="Google Shape;236;p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p:nvPr/>
          </p:nvSpPr>
          <p:spPr>
            <a:xfrm>
              <a:off x="860780" y="2964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7"/>
            <p:cNvGrpSpPr/>
            <p:nvPr/>
          </p:nvGrpSpPr>
          <p:grpSpPr>
            <a:xfrm>
              <a:off x="8602321" y="2462062"/>
              <a:ext cx="355724" cy="1888212"/>
              <a:chOff x="124471" y="1153724"/>
              <a:chExt cx="355724" cy="1888212"/>
            </a:xfrm>
          </p:grpSpPr>
          <p:sp>
            <p:nvSpPr>
              <p:cNvPr id="242" name="Google Shape;242;p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7"/>
            <p:cNvGrpSpPr/>
            <p:nvPr/>
          </p:nvGrpSpPr>
          <p:grpSpPr>
            <a:xfrm>
              <a:off x="280137" y="1059674"/>
              <a:ext cx="609540" cy="583574"/>
              <a:chOff x="3105300" y="593625"/>
              <a:chExt cx="256800" cy="245850"/>
            </a:xfrm>
          </p:grpSpPr>
          <p:sp>
            <p:nvSpPr>
              <p:cNvPr id="248" name="Google Shape;248;p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7"/>
            <p:cNvGrpSpPr/>
            <p:nvPr/>
          </p:nvGrpSpPr>
          <p:grpSpPr>
            <a:xfrm>
              <a:off x="488778" y="4452227"/>
              <a:ext cx="631910" cy="457789"/>
              <a:chOff x="855125" y="679497"/>
              <a:chExt cx="254310" cy="184228"/>
            </a:xfrm>
          </p:grpSpPr>
          <p:sp>
            <p:nvSpPr>
              <p:cNvPr id="253" name="Google Shape;253;p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7"/>
            <p:cNvGrpSpPr/>
            <p:nvPr/>
          </p:nvGrpSpPr>
          <p:grpSpPr>
            <a:xfrm>
              <a:off x="7450012" y="4632477"/>
              <a:ext cx="456233" cy="335252"/>
              <a:chOff x="8353512" y="4107552"/>
              <a:chExt cx="456233" cy="335252"/>
            </a:xfrm>
          </p:grpSpPr>
          <p:sp>
            <p:nvSpPr>
              <p:cNvPr id="257" name="Google Shape;257;p7"/>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2447100" y="662625"/>
            <a:ext cx="5983800" cy="25293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62" name="Google Shape;262;p8"/>
          <p:cNvGrpSpPr/>
          <p:nvPr/>
        </p:nvGrpSpPr>
        <p:grpSpPr>
          <a:xfrm>
            <a:off x="3963663" y="-2091225"/>
            <a:ext cx="8043475" cy="8043475"/>
            <a:chOff x="1241175" y="-1300650"/>
            <a:chExt cx="8043475" cy="8043475"/>
          </a:xfrm>
        </p:grpSpPr>
        <p:sp>
          <p:nvSpPr>
            <p:cNvPr id="263" name="Google Shape;263;p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8"/>
          <p:cNvGrpSpPr/>
          <p:nvPr/>
        </p:nvGrpSpPr>
        <p:grpSpPr>
          <a:xfrm>
            <a:off x="551187" y="193699"/>
            <a:ext cx="609540" cy="583574"/>
            <a:chOff x="3105300" y="593625"/>
            <a:chExt cx="256800" cy="245850"/>
          </a:xfrm>
        </p:grpSpPr>
        <p:sp>
          <p:nvSpPr>
            <p:cNvPr id="271" name="Google Shape;271;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8"/>
          <p:cNvGrpSpPr/>
          <p:nvPr/>
        </p:nvGrpSpPr>
        <p:grpSpPr>
          <a:xfrm>
            <a:off x="8184044" y="317575"/>
            <a:ext cx="498706" cy="477465"/>
            <a:chOff x="3105300" y="593625"/>
            <a:chExt cx="256800" cy="245850"/>
          </a:xfrm>
        </p:grpSpPr>
        <p:sp>
          <p:nvSpPr>
            <p:cNvPr id="276" name="Google Shape;276;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8"/>
          <p:cNvGrpSpPr/>
          <p:nvPr/>
        </p:nvGrpSpPr>
        <p:grpSpPr>
          <a:xfrm>
            <a:off x="8353512" y="4107552"/>
            <a:ext cx="456233" cy="335252"/>
            <a:chOff x="8353512" y="4107552"/>
            <a:chExt cx="456233" cy="335252"/>
          </a:xfrm>
        </p:grpSpPr>
        <p:sp>
          <p:nvSpPr>
            <p:cNvPr id="281" name="Google Shape;281;p8"/>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8"/>
          <p:cNvGrpSpPr/>
          <p:nvPr/>
        </p:nvGrpSpPr>
        <p:grpSpPr>
          <a:xfrm>
            <a:off x="4713835" y="193704"/>
            <a:ext cx="518269" cy="328105"/>
            <a:chOff x="783960" y="4261704"/>
            <a:chExt cx="518269" cy="328105"/>
          </a:xfrm>
        </p:grpSpPr>
        <p:sp>
          <p:nvSpPr>
            <p:cNvPr id="285" name="Google Shape;285;p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8"/>
            <p:cNvGrpSpPr/>
            <p:nvPr/>
          </p:nvGrpSpPr>
          <p:grpSpPr>
            <a:xfrm>
              <a:off x="783960" y="4261704"/>
              <a:ext cx="518269" cy="328105"/>
              <a:chOff x="783960" y="4261704"/>
              <a:chExt cx="518269" cy="328105"/>
            </a:xfrm>
          </p:grpSpPr>
          <p:sp>
            <p:nvSpPr>
              <p:cNvPr id="287" name="Google Shape;287;p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 name="Google Shape;291;p8"/>
          <p:cNvGrpSpPr/>
          <p:nvPr/>
        </p:nvGrpSpPr>
        <p:grpSpPr>
          <a:xfrm>
            <a:off x="8682758" y="1527568"/>
            <a:ext cx="232368" cy="974453"/>
            <a:chOff x="2546733" y="2525280"/>
            <a:chExt cx="232368" cy="974453"/>
          </a:xfrm>
        </p:grpSpPr>
        <p:sp>
          <p:nvSpPr>
            <p:cNvPr id="292" name="Google Shape;292;p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8"/>
          <p:cNvGrpSpPr/>
          <p:nvPr/>
        </p:nvGrpSpPr>
        <p:grpSpPr>
          <a:xfrm>
            <a:off x="4081928" y="4515327"/>
            <a:ext cx="631910" cy="457789"/>
            <a:chOff x="855125" y="679497"/>
            <a:chExt cx="254310" cy="184228"/>
          </a:xfrm>
        </p:grpSpPr>
        <p:sp>
          <p:nvSpPr>
            <p:cNvPr id="305" name="Google Shape;305;p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08"/>
        <p:cNvGrpSpPr/>
        <p:nvPr/>
      </p:nvGrpSpPr>
      <p:grpSpPr>
        <a:xfrm>
          <a:off x="0" y="0"/>
          <a:ext cx="0" cy="0"/>
          <a:chOff x="0" y="0"/>
          <a:chExt cx="0" cy="0"/>
        </a:xfrm>
      </p:grpSpPr>
      <p:sp>
        <p:nvSpPr>
          <p:cNvPr id="309" name="Google Shape;309;p9"/>
          <p:cNvSpPr txBox="1">
            <a:spLocks noGrp="1"/>
          </p:cNvSpPr>
          <p:nvPr>
            <p:ph type="title"/>
          </p:nvPr>
        </p:nvSpPr>
        <p:spPr>
          <a:xfrm>
            <a:off x="713100" y="1685688"/>
            <a:ext cx="4695000" cy="65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0" name="Google Shape;310;p9"/>
          <p:cNvSpPr txBox="1">
            <a:spLocks noGrp="1"/>
          </p:cNvSpPr>
          <p:nvPr>
            <p:ph type="subTitle" idx="1"/>
          </p:nvPr>
        </p:nvSpPr>
        <p:spPr>
          <a:xfrm>
            <a:off x="713100" y="2343913"/>
            <a:ext cx="4695000" cy="11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1" name="Google Shape;311;p9"/>
          <p:cNvGrpSpPr/>
          <p:nvPr/>
        </p:nvGrpSpPr>
        <p:grpSpPr>
          <a:xfrm>
            <a:off x="3980486" y="-2089103"/>
            <a:ext cx="8043475" cy="8043475"/>
            <a:chOff x="1241175" y="-1300650"/>
            <a:chExt cx="8043475" cy="8043475"/>
          </a:xfrm>
        </p:grpSpPr>
        <p:sp>
          <p:nvSpPr>
            <p:cNvPr id="312" name="Google Shape;312;p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a:off x="551187" y="193699"/>
            <a:ext cx="609540" cy="583574"/>
            <a:chOff x="3105300" y="593625"/>
            <a:chExt cx="256800" cy="245850"/>
          </a:xfrm>
        </p:grpSpPr>
        <p:sp>
          <p:nvSpPr>
            <p:cNvPr id="320" name="Google Shape;320;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9"/>
          <p:cNvGrpSpPr/>
          <p:nvPr/>
        </p:nvGrpSpPr>
        <p:grpSpPr>
          <a:xfrm>
            <a:off x="3657878" y="4442802"/>
            <a:ext cx="631910" cy="457789"/>
            <a:chOff x="855125" y="679497"/>
            <a:chExt cx="254310" cy="184228"/>
          </a:xfrm>
        </p:grpSpPr>
        <p:sp>
          <p:nvSpPr>
            <p:cNvPr id="325" name="Google Shape;325;p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9"/>
          <p:cNvGrpSpPr/>
          <p:nvPr/>
        </p:nvGrpSpPr>
        <p:grpSpPr>
          <a:xfrm>
            <a:off x="8184044" y="317575"/>
            <a:ext cx="498706" cy="477465"/>
            <a:chOff x="3105300" y="593625"/>
            <a:chExt cx="256800" cy="245850"/>
          </a:xfrm>
        </p:grpSpPr>
        <p:sp>
          <p:nvSpPr>
            <p:cNvPr id="329" name="Google Shape;329;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9"/>
          <p:cNvGrpSpPr/>
          <p:nvPr/>
        </p:nvGrpSpPr>
        <p:grpSpPr>
          <a:xfrm>
            <a:off x="8353512" y="4107552"/>
            <a:ext cx="456233" cy="335252"/>
            <a:chOff x="8353512" y="4107552"/>
            <a:chExt cx="456233" cy="335252"/>
          </a:xfrm>
        </p:grpSpPr>
        <p:sp>
          <p:nvSpPr>
            <p:cNvPr id="334" name="Google Shape;334;p9"/>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a:off x="8682758" y="1527568"/>
            <a:ext cx="232368" cy="974453"/>
            <a:chOff x="2546733" y="2525280"/>
            <a:chExt cx="232368" cy="974453"/>
          </a:xfrm>
        </p:grpSpPr>
        <p:sp>
          <p:nvSpPr>
            <p:cNvPr id="338" name="Google Shape;338;p9"/>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9"/>
          <p:cNvGrpSpPr/>
          <p:nvPr/>
        </p:nvGrpSpPr>
        <p:grpSpPr>
          <a:xfrm>
            <a:off x="4713835" y="193704"/>
            <a:ext cx="518269" cy="328105"/>
            <a:chOff x="783960" y="4261704"/>
            <a:chExt cx="518269" cy="328105"/>
          </a:xfrm>
        </p:grpSpPr>
        <p:sp>
          <p:nvSpPr>
            <p:cNvPr id="351" name="Google Shape;351;p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9"/>
            <p:cNvGrpSpPr/>
            <p:nvPr/>
          </p:nvGrpSpPr>
          <p:grpSpPr>
            <a:xfrm>
              <a:off x="783960" y="4261704"/>
              <a:ext cx="518269" cy="328105"/>
              <a:chOff x="783960" y="4261704"/>
              <a:chExt cx="518269" cy="328105"/>
            </a:xfrm>
          </p:grpSpPr>
          <p:sp>
            <p:nvSpPr>
              <p:cNvPr id="353" name="Google Shape;353;p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7"/>
        <p:cNvGrpSpPr/>
        <p:nvPr/>
      </p:nvGrpSpPr>
      <p:grpSpPr>
        <a:xfrm>
          <a:off x="0" y="0"/>
          <a:ext cx="0" cy="0"/>
          <a:chOff x="0" y="0"/>
          <a:chExt cx="0" cy="0"/>
        </a:xfrm>
      </p:grpSpPr>
      <p:sp>
        <p:nvSpPr>
          <p:cNvPr id="358" name="Google Shape;358;p10"/>
          <p:cNvSpPr txBox="1">
            <a:spLocks noGrp="1"/>
          </p:cNvSpPr>
          <p:nvPr>
            <p:ph type="title"/>
          </p:nvPr>
        </p:nvSpPr>
        <p:spPr>
          <a:xfrm>
            <a:off x="1172550" y="3692925"/>
            <a:ext cx="6798900" cy="876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59" name="Google Shape;359;p10"/>
          <p:cNvGrpSpPr/>
          <p:nvPr/>
        </p:nvGrpSpPr>
        <p:grpSpPr>
          <a:xfrm>
            <a:off x="301700" y="494646"/>
            <a:ext cx="535664" cy="317725"/>
            <a:chOff x="5182025" y="464396"/>
            <a:chExt cx="535664" cy="317725"/>
          </a:xfrm>
        </p:grpSpPr>
        <p:sp>
          <p:nvSpPr>
            <p:cNvPr id="360" name="Google Shape;360;p10"/>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10"/>
          <p:cNvGrpSpPr/>
          <p:nvPr/>
        </p:nvGrpSpPr>
        <p:grpSpPr>
          <a:xfrm>
            <a:off x="159610" y="2603391"/>
            <a:ext cx="365869" cy="328105"/>
            <a:chOff x="7194285" y="1228366"/>
            <a:chExt cx="365869" cy="328105"/>
          </a:xfrm>
        </p:grpSpPr>
        <p:sp>
          <p:nvSpPr>
            <p:cNvPr id="364" name="Google Shape;364;p10"/>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0"/>
          <p:cNvGrpSpPr/>
          <p:nvPr/>
        </p:nvGrpSpPr>
        <p:grpSpPr>
          <a:xfrm>
            <a:off x="8584171" y="1398312"/>
            <a:ext cx="355724" cy="1888212"/>
            <a:chOff x="124471" y="1153724"/>
            <a:chExt cx="355724" cy="1888212"/>
          </a:xfrm>
        </p:grpSpPr>
        <p:sp>
          <p:nvSpPr>
            <p:cNvPr id="369" name="Google Shape;369;p1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0"/>
          <p:cNvGrpSpPr/>
          <p:nvPr/>
        </p:nvGrpSpPr>
        <p:grpSpPr>
          <a:xfrm>
            <a:off x="8179187" y="3570224"/>
            <a:ext cx="609540" cy="583574"/>
            <a:chOff x="3105300" y="593625"/>
            <a:chExt cx="256800" cy="245850"/>
          </a:xfrm>
        </p:grpSpPr>
        <p:sp>
          <p:nvSpPr>
            <p:cNvPr id="375" name="Google Shape;375;p1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9"/>
        <p:cNvGrpSpPr/>
        <p:nvPr/>
      </p:nvGrpSpPr>
      <p:grpSpPr>
        <a:xfrm>
          <a:off x="0" y="0"/>
          <a:ext cx="0" cy="0"/>
          <a:chOff x="0" y="0"/>
          <a:chExt cx="0" cy="0"/>
        </a:xfrm>
      </p:grpSpPr>
      <p:sp>
        <p:nvSpPr>
          <p:cNvPr id="380" name="Google Shape;380;p11"/>
          <p:cNvSpPr txBox="1">
            <a:spLocks noGrp="1"/>
          </p:cNvSpPr>
          <p:nvPr>
            <p:ph type="title" hasCustomPrompt="1"/>
          </p:nvPr>
        </p:nvSpPr>
        <p:spPr>
          <a:xfrm>
            <a:off x="706649" y="1096375"/>
            <a:ext cx="5648100" cy="1234500"/>
          </a:xfrm>
          <a:prstGeom prst="rect">
            <a:avLst/>
          </a:prstGeom>
        </p:spPr>
        <p:txBody>
          <a:bodyPr spcFirstLastPara="1" wrap="square" lIns="91425" tIns="91425" rIns="91425" bIns="91425" anchor="ctr" anchorCtr="0">
            <a:noAutofit/>
          </a:bodyPr>
          <a:lstStyle>
            <a:lvl1pPr lvl="0" algn="l">
              <a:spcBef>
                <a:spcPts val="0"/>
              </a:spcBef>
              <a:spcAft>
                <a:spcPts val="0"/>
              </a:spcAft>
              <a:buSzPts val="9600"/>
              <a:buNone/>
              <a:defRPr sz="85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1" name="Google Shape;381;p11"/>
          <p:cNvSpPr txBox="1">
            <a:spLocks noGrp="1"/>
          </p:cNvSpPr>
          <p:nvPr>
            <p:ph type="subTitle" idx="1"/>
          </p:nvPr>
        </p:nvSpPr>
        <p:spPr>
          <a:xfrm>
            <a:off x="706649" y="2350104"/>
            <a:ext cx="5648100" cy="39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82" name="Google Shape;382;p11"/>
          <p:cNvGrpSpPr/>
          <p:nvPr/>
        </p:nvGrpSpPr>
        <p:grpSpPr>
          <a:xfrm>
            <a:off x="3963663" y="-2091225"/>
            <a:ext cx="8043475" cy="8043475"/>
            <a:chOff x="1241175" y="-1300650"/>
            <a:chExt cx="8043475" cy="8043475"/>
          </a:xfrm>
        </p:grpSpPr>
        <p:sp>
          <p:nvSpPr>
            <p:cNvPr id="383" name="Google Shape;383;p1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1"/>
          <p:cNvGrpSpPr/>
          <p:nvPr/>
        </p:nvGrpSpPr>
        <p:grpSpPr>
          <a:xfrm>
            <a:off x="551187" y="193699"/>
            <a:ext cx="609540" cy="583574"/>
            <a:chOff x="3105300" y="593625"/>
            <a:chExt cx="256800" cy="245850"/>
          </a:xfrm>
        </p:grpSpPr>
        <p:sp>
          <p:nvSpPr>
            <p:cNvPr id="391" name="Google Shape;391;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1"/>
          <p:cNvGrpSpPr/>
          <p:nvPr/>
        </p:nvGrpSpPr>
        <p:grpSpPr>
          <a:xfrm>
            <a:off x="706662" y="4516977"/>
            <a:ext cx="456233" cy="335252"/>
            <a:chOff x="8353512" y="4107552"/>
            <a:chExt cx="456233" cy="335252"/>
          </a:xfrm>
        </p:grpSpPr>
        <p:sp>
          <p:nvSpPr>
            <p:cNvPr id="396" name="Google Shape;396;p11"/>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1"/>
          <p:cNvGrpSpPr/>
          <p:nvPr/>
        </p:nvGrpSpPr>
        <p:grpSpPr>
          <a:xfrm>
            <a:off x="196508" y="2739893"/>
            <a:ext cx="232368" cy="974453"/>
            <a:chOff x="2546733" y="2525280"/>
            <a:chExt cx="232368" cy="974453"/>
          </a:xfrm>
        </p:grpSpPr>
        <p:sp>
          <p:nvSpPr>
            <p:cNvPr id="400" name="Google Shape;400;p11"/>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1"/>
          <p:cNvGrpSpPr/>
          <p:nvPr/>
        </p:nvGrpSpPr>
        <p:grpSpPr>
          <a:xfrm>
            <a:off x="4713835" y="193704"/>
            <a:ext cx="3968914" cy="1092689"/>
            <a:chOff x="4713835" y="193704"/>
            <a:chExt cx="3968914" cy="1092689"/>
          </a:xfrm>
        </p:grpSpPr>
        <p:sp>
          <p:nvSpPr>
            <p:cNvPr id="413" name="Google Shape;413;p11"/>
            <p:cNvSpPr/>
            <p:nvPr/>
          </p:nvSpPr>
          <p:spPr>
            <a:xfrm flipH="1">
              <a:off x="6808929" y="1130852"/>
              <a:ext cx="48874" cy="48874"/>
            </a:xfrm>
            <a:custGeom>
              <a:avLst/>
              <a:gdLst/>
              <a:ahLst/>
              <a:cxnLst/>
              <a:rect l="l" t="t" r="r" b="b"/>
              <a:pathLst>
                <a:path w="2170" h="2170" extrusionOk="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flipH="1">
              <a:off x="6695483" y="1227023"/>
              <a:ext cx="60135" cy="59369"/>
            </a:xfrm>
            <a:custGeom>
              <a:avLst/>
              <a:gdLst/>
              <a:ahLst/>
              <a:cxnLst/>
              <a:rect l="l" t="t" r="r" b="b"/>
              <a:pathLst>
                <a:path w="2670" h="2636" extrusionOk="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flipH="1">
              <a:off x="6630889" y="1003150"/>
              <a:ext cx="143513" cy="121734"/>
            </a:xfrm>
            <a:custGeom>
              <a:avLst/>
              <a:gdLst/>
              <a:ahLst/>
              <a:cxnLst/>
              <a:rect l="l" t="t" r="r" b="b"/>
              <a:pathLst>
                <a:path w="6372" h="5405" extrusionOk="0">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11"/>
            <p:cNvGrpSpPr/>
            <p:nvPr/>
          </p:nvGrpSpPr>
          <p:grpSpPr>
            <a:xfrm>
              <a:off x="8184044" y="317575"/>
              <a:ext cx="498706" cy="477465"/>
              <a:chOff x="3105300" y="593625"/>
              <a:chExt cx="256800" cy="245850"/>
            </a:xfrm>
          </p:grpSpPr>
          <p:sp>
            <p:nvSpPr>
              <p:cNvPr id="417" name="Google Shape;417;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1"/>
            <p:cNvGrpSpPr/>
            <p:nvPr/>
          </p:nvGrpSpPr>
          <p:grpSpPr>
            <a:xfrm>
              <a:off x="4713835" y="193704"/>
              <a:ext cx="518269" cy="328105"/>
              <a:chOff x="783960" y="4261704"/>
              <a:chExt cx="518269" cy="328105"/>
            </a:xfrm>
          </p:grpSpPr>
          <p:sp>
            <p:nvSpPr>
              <p:cNvPr id="422" name="Google Shape;422;p11"/>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783960" y="4261704"/>
                <a:ext cx="518269" cy="328105"/>
                <a:chOff x="783960" y="4261704"/>
                <a:chExt cx="518269" cy="328105"/>
              </a:xfrm>
            </p:grpSpPr>
            <p:sp>
              <p:nvSpPr>
                <p:cNvPr id="424" name="Google Shape;424;p11"/>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8" name="Google Shape;428;p11"/>
          <p:cNvGrpSpPr/>
          <p:nvPr/>
        </p:nvGrpSpPr>
        <p:grpSpPr>
          <a:xfrm>
            <a:off x="2574719" y="4105346"/>
            <a:ext cx="2873149" cy="840725"/>
            <a:chOff x="2574719" y="4105346"/>
            <a:chExt cx="2873149" cy="840725"/>
          </a:xfrm>
        </p:grpSpPr>
        <p:sp>
          <p:nvSpPr>
            <p:cNvPr id="429" name="Google Shape;429;p11"/>
            <p:cNvSpPr/>
            <p:nvPr/>
          </p:nvSpPr>
          <p:spPr>
            <a:xfrm flipH="1">
              <a:off x="3202782" y="4245706"/>
              <a:ext cx="120991" cy="105946"/>
            </a:xfrm>
            <a:custGeom>
              <a:avLst/>
              <a:gdLst/>
              <a:ahLst/>
              <a:cxnLst/>
              <a:rect l="l" t="t" r="r" b="b"/>
              <a:pathLst>
                <a:path w="5372" h="4704" extrusionOk="0">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flipH="1">
              <a:off x="2770057" y="4105346"/>
              <a:ext cx="101441" cy="88784"/>
            </a:xfrm>
            <a:custGeom>
              <a:avLst/>
              <a:gdLst/>
              <a:ahLst/>
              <a:cxnLst/>
              <a:rect l="l" t="t" r="r" b="b"/>
              <a:pathLst>
                <a:path w="4504" h="3942" extrusionOk="0">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flipH="1">
              <a:off x="2650598" y="4625774"/>
              <a:ext cx="18806" cy="36622"/>
            </a:xfrm>
            <a:custGeom>
              <a:avLst/>
              <a:gdLst/>
              <a:ahLst/>
              <a:cxnLst/>
              <a:rect l="l" t="t" r="r" b="b"/>
              <a:pathLst>
                <a:path w="835" h="1626" extrusionOk="0">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flipH="1">
              <a:off x="2676881" y="4296495"/>
              <a:ext cx="98446" cy="283941"/>
            </a:xfrm>
            <a:custGeom>
              <a:avLst/>
              <a:gdLst/>
              <a:ahLst/>
              <a:cxnLst/>
              <a:rect l="l" t="t" r="r" b="b"/>
              <a:pathLst>
                <a:path w="4371" h="12607" extrusionOk="0">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flipH="1">
              <a:off x="2785080" y="4213319"/>
              <a:ext cx="18806" cy="36622"/>
            </a:xfrm>
            <a:custGeom>
              <a:avLst/>
              <a:gdLst/>
              <a:ahLst/>
              <a:cxnLst/>
              <a:rect l="l" t="t" r="r" b="b"/>
              <a:pathLst>
                <a:path w="835" h="1626" extrusionOk="0">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flipH="1">
              <a:off x="2574719" y="4681314"/>
              <a:ext cx="107455" cy="95540"/>
            </a:xfrm>
            <a:custGeom>
              <a:avLst/>
              <a:gdLst/>
              <a:ahLst/>
              <a:cxnLst/>
              <a:rect l="l" t="t" r="r" b="b"/>
              <a:pathLst>
                <a:path w="4771" h="4242" extrusionOk="0">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flipH="1">
              <a:off x="5377981" y="4700959"/>
              <a:ext cx="9775" cy="130000"/>
            </a:xfrm>
            <a:custGeom>
              <a:avLst/>
              <a:gdLst/>
              <a:ahLst/>
              <a:cxnLst/>
              <a:rect l="l" t="t" r="r" b="b"/>
              <a:pathLst>
                <a:path w="434" h="5772" extrusionOk="0">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flipH="1">
              <a:off x="5318612" y="4761072"/>
              <a:ext cx="129257" cy="9797"/>
            </a:xfrm>
            <a:custGeom>
              <a:avLst/>
              <a:gdLst/>
              <a:ahLst/>
              <a:cxnLst/>
              <a:rect l="l" t="t" r="r" b="b"/>
              <a:pathLst>
                <a:path w="5739" h="435" extrusionOk="0">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5231472" y="4848999"/>
              <a:ext cx="95315" cy="97072"/>
            </a:xfrm>
            <a:custGeom>
              <a:avLst/>
              <a:gdLst/>
              <a:ahLst/>
              <a:cxnLst/>
              <a:rect l="l" t="t" r="r" b="b"/>
              <a:pathLst>
                <a:path w="4232" h="4310" extrusionOk="0">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38"/>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39"/>
        <p:cNvGrpSpPr/>
        <p:nvPr/>
      </p:nvGrpSpPr>
      <p:grpSpPr>
        <a:xfrm>
          <a:off x="0" y="0"/>
          <a:ext cx="0" cy="0"/>
          <a:chOff x="0" y="0"/>
          <a:chExt cx="0" cy="0"/>
        </a:xfrm>
      </p:grpSpPr>
      <p:sp>
        <p:nvSpPr>
          <p:cNvPr id="440" name="Google Shape;440;p13"/>
          <p:cNvSpPr txBox="1">
            <a:spLocks noGrp="1"/>
          </p:cNvSpPr>
          <p:nvPr>
            <p:ph type="title"/>
          </p:nvPr>
        </p:nvSpPr>
        <p:spPr>
          <a:xfrm>
            <a:off x="7200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1" name="Google Shape;441;p13"/>
          <p:cNvSpPr txBox="1">
            <a:spLocks noGrp="1"/>
          </p:cNvSpPr>
          <p:nvPr>
            <p:ph type="title" idx="2" hasCustomPrompt="1"/>
          </p:nvPr>
        </p:nvSpPr>
        <p:spPr>
          <a:xfrm>
            <a:off x="1309050"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2" name="Google Shape;442;p13"/>
          <p:cNvSpPr txBox="1">
            <a:spLocks noGrp="1"/>
          </p:cNvSpPr>
          <p:nvPr>
            <p:ph type="subTitle" idx="1"/>
          </p:nvPr>
        </p:nvSpPr>
        <p:spPr>
          <a:xfrm>
            <a:off x="7200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3" name="Google Shape;443;p13"/>
          <p:cNvSpPr txBox="1">
            <a:spLocks noGrp="1"/>
          </p:cNvSpPr>
          <p:nvPr>
            <p:ph type="title" idx="3"/>
          </p:nvPr>
        </p:nvSpPr>
        <p:spPr>
          <a:xfrm>
            <a:off x="353595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4" name="Google Shape;444;p13"/>
          <p:cNvSpPr txBox="1">
            <a:spLocks noGrp="1"/>
          </p:cNvSpPr>
          <p:nvPr>
            <p:ph type="title" idx="4" hasCustomPrompt="1"/>
          </p:nvPr>
        </p:nvSpPr>
        <p:spPr>
          <a:xfrm>
            <a:off x="409237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5" name="Google Shape;445;p13"/>
          <p:cNvSpPr txBox="1">
            <a:spLocks noGrp="1"/>
          </p:cNvSpPr>
          <p:nvPr>
            <p:ph type="subTitle" idx="5"/>
          </p:nvPr>
        </p:nvSpPr>
        <p:spPr>
          <a:xfrm>
            <a:off x="353595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6" name="Google Shape;446;p13"/>
          <p:cNvSpPr txBox="1">
            <a:spLocks noGrp="1"/>
          </p:cNvSpPr>
          <p:nvPr>
            <p:ph type="title" idx="6"/>
          </p:nvPr>
        </p:nvSpPr>
        <p:spPr>
          <a:xfrm>
            <a:off x="63519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13"/>
          <p:cNvSpPr txBox="1">
            <a:spLocks noGrp="1"/>
          </p:cNvSpPr>
          <p:nvPr>
            <p:ph type="title" idx="7" hasCustomPrompt="1"/>
          </p:nvPr>
        </p:nvSpPr>
        <p:spPr>
          <a:xfrm>
            <a:off x="690832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48" name="Google Shape;448;p13"/>
          <p:cNvSpPr txBox="1">
            <a:spLocks noGrp="1"/>
          </p:cNvSpPr>
          <p:nvPr>
            <p:ph type="subTitle" idx="8"/>
          </p:nvPr>
        </p:nvSpPr>
        <p:spPr>
          <a:xfrm>
            <a:off x="63519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9" name="Google Shape;449;p13"/>
          <p:cNvSpPr txBox="1">
            <a:spLocks noGrp="1"/>
          </p:cNvSpPr>
          <p:nvPr>
            <p:ph type="title" idx="9"/>
          </p:nvPr>
        </p:nvSpPr>
        <p:spPr>
          <a:xfrm>
            <a:off x="7200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0" name="Google Shape;450;p13"/>
          <p:cNvSpPr txBox="1">
            <a:spLocks noGrp="1"/>
          </p:cNvSpPr>
          <p:nvPr>
            <p:ph type="title" idx="13" hasCustomPrompt="1"/>
          </p:nvPr>
        </p:nvSpPr>
        <p:spPr>
          <a:xfrm>
            <a:off x="1309050"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1" name="Google Shape;451;p13"/>
          <p:cNvSpPr txBox="1">
            <a:spLocks noGrp="1"/>
          </p:cNvSpPr>
          <p:nvPr>
            <p:ph type="subTitle" idx="14"/>
          </p:nvPr>
        </p:nvSpPr>
        <p:spPr>
          <a:xfrm>
            <a:off x="7200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2" name="Google Shape;452;p13"/>
          <p:cNvSpPr txBox="1">
            <a:spLocks noGrp="1"/>
          </p:cNvSpPr>
          <p:nvPr>
            <p:ph type="title" idx="15"/>
          </p:nvPr>
        </p:nvSpPr>
        <p:spPr>
          <a:xfrm>
            <a:off x="353595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13"/>
          <p:cNvSpPr txBox="1">
            <a:spLocks noGrp="1"/>
          </p:cNvSpPr>
          <p:nvPr>
            <p:ph type="title" idx="16" hasCustomPrompt="1"/>
          </p:nvPr>
        </p:nvSpPr>
        <p:spPr>
          <a:xfrm>
            <a:off x="409237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4" name="Google Shape;454;p13"/>
          <p:cNvSpPr txBox="1">
            <a:spLocks noGrp="1"/>
          </p:cNvSpPr>
          <p:nvPr>
            <p:ph type="subTitle" idx="17"/>
          </p:nvPr>
        </p:nvSpPr>
        <p:spPr>
          <a:xfrm>
            <a:off x="353595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5" name="Google Shape;455;p13"/>
          <p:cNvSpPr txBox="1">
            <a:spLocks noGrp="1"/>
          </p:cNvSpPr>
          <p:nvPr>
            <p:ph type="title" idx="18"/>
          </p:nvPr>
        </p:nvSpPr>
        <p:spPr>
          <a:xfrm>
            <a:off x="63519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6" name="Google Shape;456;p13"/>
          <p:cNvSpPr txBox="1">
            <a:spLocks noGrp="1"/>
          </p:cNvSpPr>
          <p:nvPr>
            <p:ph type="title" idx="19" hasCustomPrompt="1"/>
          </p:nvPr>
        </p:nvSpPr>
        <p:spPr>
          <a:xfrm>
            <a:off x="690832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7" name="Google Shape;457;p13"/>
          <p:cNvSpPr txBox="1">
            <a:spLocks noGrp="1"/>
          </p:cNvSpPr>
          <p:nvPr>
            <p:ph type="subTitle" idx="20"/>
          </p:nvPr>
        </p:nvSpPr>
        <p:spPr>
          <a:xfrm>
            <a:off x="63519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8" name="Google Shape;458;p13"/>
          <p:cNvSpPr txBox="1">
            <a:spLocks noGrp="1"/>
          </p:cNvSpPr>
          <p:nvPr>
            <p:ph type="title" idx="21"/>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9" name="Google Shape;459;p13"/>
          <p:cNvGrpSpPr/>
          <p:nvPr/>
        </p:nvGrpSpPr>
        <p:grpSpPr>
          <a:xfrm>
            <a:off x="4796439" y="-2911087"/>
            <a:ext cx="8043475" cy="8043475"/>
            <a:chOff x="1241175" y="-1300650"/>
            <a:chExt cx="8043475" cy="8043475"/>
          </a:xfrm>
        </p:grpSpPr>
        <p:sp>
          <p:nvSpPr>
            <p:cNvPr id="460" name="Google Shape;460;p1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3"/>
          <p:cNvGrpSpPr/>
          <p:nvPr/>
        </p:nvGrpSpPr>
        <p:grpSpPr>
          <a:xfrm>
            <a:off x="194827" y="164749"/>
            <a:ext cx="8680795" cy="4879924"/>
            <a:chOff x="194827" y="164749"/>
            <a:chExt cx="8680795" cy="4879924"/>
          </a:xfrm>
        </p:grpSpPr>
        <p:grpSp>
          <p:nvGrpSpPr>
            <p:cNvPr id="468" name="Google Shape;468;p13"/>
            <p:cNvGrpSpPr/>
            <p:nvPr/>
          </p:nvGrpSpPr>
          <p:grpSpPr>
            <a:xfrm>
              <a:off x="1019937" y="206524"/>
              <a:ext cx="609540" cy="583574"/>
              <a:chOff x="3105300" y="593625"/>
              <a:chExt cx="256800" cy="245850"/>
            </a:xfrm>
          </p:grpSpPr>
          <p:sp>
            <p:nvSpPr>
              <p:cNvPr id="469" name="Google Shape;469;p1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3"/>
            <p:cNvGrpSpPr/>
            <p:nvPr/>
          </p:nvGrpSpPr>
          <p:grpSpPr>
            <a:xfrm>
              <a:off x="8057878" y="710652"/>
              <a:ext cx="631910" cy="457789"/>
              <a:chOff x="855125" y="679497"/>
              <a:chExt cx="254310" cy="184228"/>
            </a:xfrm>
          </p:grpSpPr>
          <p:sp>
            <p:nvSpPr>
              <p:cNvPr id="474" name="Google Shape;474;p1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3"/>
            <p:cNvGrpSpPr/>
            <p:nvPr/>
          </p:nvGrpSpPr>
          <p:grpSpPr>
            <a:xfrm>
              <a:off x="194835" y="1017604"/>
              <a:ext cx="518269" cy="328105"/>
              <a:chOff x="783960" y="4261704"/>
              <a:chExt cx="518269" cy="328105"/>
            </a:xfrm>
          </p:grpSpPr>
          <p:sp>
            <p:nvSpPr>
              <p:cNvPr id="478" name="Google Shape;478;p1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13"/>
              <p:cNvGrpSpPr/>
              <p:nvPr/>
            </p:nvGrpSpPr>
            <p:grpSpPr>
              <a:xfrm>
                <a:off x="783960" y="4261704"/>
                <a:ext cx="518269" cy="328105"/>
                <a:chOff x="783960" y="4261704"/>
                <a:chExt cx="518269" cy="328105"/>
              </a:xfrm>
            </p:grpSpPr>
            <p:sp>
              <p:nvSpPr>
                <p:cNvPr id="480" name="Google Shape;480;p1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13"/>
            <p:cNvGrpSpPr/>
            <p:nvPr/>
          </p:nvGrpSpPr>
          <p:grpSpPr>
            <a:xfrm>
              <a:off x="2976937" y="164749"/>
              <a:ext cx="5898685" cy="4879924"/>
              <a:chOff x="1223999" y="393649"/>
              <a:chExt cx="5898685" cy="4879924"/>
            </a:xfrm>
          </p:grpSpPr>
          <p:sp>
            <p:nvSpPr>
              <p:cNvPr id="485" name="Google Shape;485;p13"/>
              <p:cNvSpPr/>
              <p:nvPr/>
            </p:nvSpPr>
            <p:spPr>
              <a:xfrm>
                <a:off x="5254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5155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5354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7037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6914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1223999" y="50533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1367762" y="51878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1341960" y="48736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3"/>
            <p:cNvGrpSpPr/>
            <p:nvPr/>
          </p:nvGrpSpPr>
          <p:grpSpPr>
            <a:xfrm>
              <a:off x="194827" y="3591559"/>
              <a:ext cx="232368" cy="973684"/>
              <a:chOff x="6656577" y="3252597"/>
              <a:chExt cx="232368" cy="973684"/>
            </a:xfrm>
          </p:grpSpPr>
          <p:sp>
            <p:nvSpPr>
              <p:cNvPr id="494" name="Google Shape;494;p1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06"/>
        <p:cNvGrpSpPr/>
        <p:nvPr/>
      </p:nvGrpSpPr>
      <p:grpSpPr>
        <a:xfrm>
          <a:off x="0" y="0"/>
          <a:ext cx="0" cy="0"/>
          <a:chOff x="0" y="0"/>
          <a:chExt cx="0" cy="0"/>
        </a:xfrm>
      </p:grpSpPr>
      <p:sp>
        <p:nvSpPr>
          <p:cNvPr id="507" name="Google Shape;507;p14"/>
          <p:cNvSpPr txBox="1">
            <a:spLocks noGrp="1"/>
          </p:cNvSpPr>
          <p:nvPr>
            <p:ph type="body" idx="1"/>
          </p:nvPr>
        </p:nvSpPr>
        <p:spPr>
          <a:xfrm>
            <a:off x="713100" y="1208700"/>
            <a:ext cx="3858900" cy="1583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08" name="Google Shape;508;p1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9" name="Google Shape;509;p14"/>
          <p:cNvGrpSpPr/>
          <p:nvPr/>
        </p:nvGrpSpPr>
        <p:grpSpPr>
          <a:xfrm>
            <a:off x="4222055" y="-3474610"/>
            <a:ext cx="8043475" cy="8043475"/>
            <a:chOff x="1241175" y="-1300650"/>
            <a:chExt cx="8043475" cy="8043475"/>
          </a:xfrm>
        </p:grpSpPr>
        <p:sp>
          <p:nvSpPr>
            <p:cNvPr id="510" name="Google Shape;510;p1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4"/>
          <p:cNvGrpSpPr/>
          <p:nvPr/>
        </p:nvGrpSpPr>
        <p:grpSpPr>
          <a:xfrm>
            <a:off x="8028260" y="322966"/>
            <a:ext cx="365869" cy="328105"/>
            <a:chOff x="7194285" y="1228366"/>
            <a:chExt cx="365869" cy="328105"/>
          </a:xfrm>
        </p:grpSpPr>
        <p:sp>
          <p:nvSpPr>
            <p:cNvPr id="518" name="Google Shape;518;p14"/>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14"/>
          <p:cNvGrpSpPr/>
          <p:nvPr/>
        </p:nvGrpSpPr>
        <p:grpSpPr>
          <a:xfrm>
            <a:off x="259146" y="2488768"/>
            <a:ext cx="354818" cy="2432541"/>
            <a:chOff x="174946" y="1297681"/>
            <a:chExt cx="354818" cy="2432541"/>
          </a:xfrm>
        </p:grpSpPr>
        <p:sp>
          <p:nvSpPr>
            <p:cNvPr id="523" name="Google Shape;523;p14"/>
            <p:cNvSpPr/>
            <p:nvPr/>
          </p:nvSpPr>
          <p:spPr>
            <a:xfrm>
              <a:off x="274480" y="332747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174946" y="342515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74318" y="356930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4"/>
          <p:cNvGrpSpPr/>
          <p:nvPr/>
        </p:nvGrpSpPr>
        <p:grpSpPr>
          <a:xfrm>
            <a:off x="906912" y="195249"/>
            <a:ext cx="609540" cy="583574"/>
            <a:chOff x="3105300" y="593625"/>
            <a:chExt cx="256800" cy="245850"/>
          </a:xfrm>
        </p:grpSpPr>
        <p:sp>
          <p:nvSpPr>
            <p:cNvPr id="529" name="Google Shape;529;p1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4"/>
          <p:cNvGrpSpPr/>
          <p:nvPr/>
        </p:nvGrpSpPr>
        <p:grpSpPr>
          <a:xfrm>
            <a:off x="8652612" y="4730718"/>
            <a:ext cx="229483" cy="220256"/>
            <a:chOff x="250712" y="1297681"/>
            <a:chExt cx="229483" cy="220256"/>
          </a:xfrm>
        </p:grpSpPr>
        <p:sp>
          <p:nvSpPr>
            <p:cNvPr id="534" name="Google Shape;534;p14"/>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14"/>
          <p:cNvGrpSpPr/>
          <p:nvPr/>
        </p:nvGrpSpPr>
        <p:grpSpPr>
          <a:xfrm>
            <a:off x="8594804" y="1188192"/>
            <a:ext cx="477477" cy="478195"/>
            <a:chOff x="5022684" y="4300597"/>
            <a:chExt cx="648306" cy="649281"/>
          </a:xfrm>
        </p:grpSpPr>
        <p:sp>
          <p:nvSpPr>
            <p:cNvPr id="537" name="Google Shape;537;p14"/>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1"/>
        <p:cNvGrpSpPr/>
        <p:nvPr/>
      </p:nvGrpSpPr>
      <p:grpSpPr>
        <a:xfrm>
          <a:off x="0" y="0"/>
          <a:ext cx="0" cy="0"/>
          <a:chOff x="0" y="0"/>
          <a:chExt cx="0" cy="0"/>
        </a:xfrm>
      </p:grpSpPr>
      <p:sp>
        <p:nvSpPr>
          <p:cNvPr id="542" name="Google Shape;542;p15"/>
          <p:cNvSpPr txBox="1">
            <a:spLocks noGrp="1"/>
          </p:cNvSpPr>
          <p:nvPr>
            <p:ph type="title"/>
          </p:nvPr>
        </p:nvSpPr>
        <p:spPr>
          <a:xfrm>
            <a:off x="720475" y="3710100"/>
            <a:ext cx="4166100" cy="42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43" name="Google Shape;543;p15"/>
          <p:cNvSpPr txBox="1">
            <a:spLocks noGrp="1"/>
          </p:cNvSpPr>
          <p:nvPr>
            <p:ph type="subTitle" idx="1"/>
          </p:nvPr>
        </p:nvSpPr>
        <p:spPr>
          <a:xfrm>
            <a:off x="720475" y="954200"/>
            <a:ext cx="4166100" cy="275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544" name="Google Shape;544;p15"/>
          <p:cNvGrpSpPr/>
          <p:nvPr/>
        </p:nvGrpSpPr>
        <p:grpSpPr>
          <a:xfrm>
            <a:off x="4800605" y="-2897864"/>
            <a:ext cx="8043475" cy="8043475"/>
            <a:chOff x="1241175" y="-1300650"/>
            <a:chExt cx="8043475" cy="8043475"/>
          </a:xfrm>
        </p:grpSpPr>
        <p:sp>
          <p:nvSpPr>
            <p:cNvPr id="545" name="Google Shape;545;p1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1740175" y="258921"/>
            <a:ext cx="535664" cy="317725"/>
            <a:chOff x="5182025" y="464396"/>
            <a:chExt cx="535664" cy="317725"/>
          </a:xfrm>
        </p:grpSpPr>
        <p:sp>
          <p:nvSpPr>
            <p:cNvPr id="553" name="Google Shape;553;p15"/>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15"/>
          <p:cNvGrpSpPr/>
          <p:nvPr/>
        </p:nvGrpSpPr>
        <p:grpSpPr>
          <a:xfrm rot="10800000">
            <a:off x="216552" y="304484"/>
            <a:ext cx="232368" cy="973684"/>
            <a:chOff x="6656577" y="3252597"/>
            <a:chExt cx="232368" cy="973684"/>
          </a:xfrm>
        </p:grpSpPr>
        <p:sp>
          <p:nvSpPr>
            <p:cNvPr id="557" name="Google Shape;557;p1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15"/>
          <p:cNvGrpSpPr/>
          <p:nvPr/>
        </p:nvGrpSpPr>
        <p:grpSpPr>
          <a:xfrm>
            <a:off x="381800" y="4615043"/>
            <a:ext cx="415595" cy="271553"/>
            <a:chOff x="5182025" y="510568"/>
            <a:chExt cx="415595" cy="271553"/>
          </a:xfrm>
        </p:grpSpPr>
        <p:sp>
          <p:nvSpPr>
            <p:cNvPr id="570" name="Google Shape;570;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5"/>
          <p:cNvGrpSpPr/>
          <p:nvPr/>
        </p:nvGrpSpPr>
        <p:grpSpPr>
          <a:xfrm>
            <a:off x="3598396" y="4410499"/>
            <a:ext cx="354818" cy="402747"/>
            <a:chOff x="8117146" y="4166124"/>
            <a:chExt cx="354818" cy="402747"/>
          </a:xfrm>
        </p:grpSpPr>
        <p:sp>
          <p:nvSpPr>
            <p:cNvPr id="573" name="Google Shape;573;p15"/>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5"/>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30"/>
        <p:cNvGrpSpPr/>
        <p:nvPr/>
      </p:nvGrpSpPr>
      <p:grpSpPr>
        <a:xfrm>
          <a:off x="0" y="0"/>
          <a:ext cx="0" cy="0"/>
          <a:chOff x="0" y="0"/>
          <a:chExt cx="0" cy="0"/>
        </a:xfrm>
      </p:grpSpPr>
      <p:grpSp>
        <p:nvGrpSpPr>
          <p:cNvPr id="1231" name="Google Shape;1231;p29"/>
          <p:cNvGrpSpPr/>
          <p:nvPr/>
        </p:nvGrpSpPr>
        <p:grpSpPr>
          <a:xfrm>
            <a:off x="198627" y="452709"/>
            <a:ext cx="232368" cy="973684"/>
            <a:chOff x="6656577" y="3252597"/>
            <a:chExt cx="232368" cy="973684"/>
          </a:xfrm>
        </p:grpSpPr>
        <p:sp>
          <p:nvSpPr>
            <p:cNvPr id="1232" name="Google Shape;1232;p2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1" name="Google Shape;1251;p29"/>
          <p:cNvGrpSpPr/>
          <p:nvPr/>
        </p:nvGrpSpPr>
        <p:grpSpPr>
          <a:xfrm>
            <a:off x="107062" y="345649"/>
            <a:ext cx="4182177" cy="4176917"/>
            <a:chOff x="3047674" y="939549"/>
            <a:chExt cx="4182177" cy="4176917"/>
          </a:xfrm>
        </p:grpSpPr>
        <p:sp>
          <p:nvSpPr>
            <p:cNvPr id="1252" name="Google Shape;1252;p29"/>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76"/>
        <p:cNvGrpSpPr/>
        <p:nvPr/>
      </p:nvGrpSpPr>
      <p:grpSpPr>
        <a:xfrm>
          <a:off x="0" y="0"/>
          <a:ext cx="0" cy="0"/>
          <a:chOff x="0" y="0"/>
          <a:chExt cx="0" cy="0"/>
        </a:xfrm>
      </p:grpSpPr>
      <p:sp>
        <p:nvSpPr>
          <p:cNvPr id="577" name="Google Shape;577;p16"/>
          <p:cNvSpPr txBox="1">
            <a:spLocks noGrp="1"/>
          </p:cNvSpPr>
          <p:nvPr>
            <p:ph type="title"/>
          </p:nvPr>
        </p:nvSpPr>
        <p:spPr>
          <a:xfrm>
            <a:off x="5188500" y="835632"/>
            <a:ext cx="3238200" cy="2056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8" name="Google Shape;578;p16"/>
          <p:cNvSpPr txBox="1">
            <a:spLocks noGrp="1"/>
          </p:cNvSpPr>
          <p:nvPr>
            <p:ph type="subTitle" idx="1"/>
          </p:nvPr>
        </p:nvSpPr>
        <p:spPr>
          <a:xfrm>
            <a:off x="5188500" y="2902750"/>
            <a:ext cx="32382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79" name="Google Shape;579;p16"/>
          <p:cNvGrpSpPr/>
          <p:nvPr/>
        </p:nvGrpSpPr>
        <p:grpSpPr>
          <a:xfrm>
            <a:off x="4713835" y="193704"/>
            <a:ext cx="4201291" cy="4832962"/>
            <a:chOff x="4713835" y="193704"/>
            <a:chExt cx="4201291" cy="4832962"/>
          </a:xfrm>
        </p:grpSpPr>
        <p:grpSp>
          <p:nvGrpSpPr>
            <p:cNvPr id="580" name="Google Shape;580;p16"/>
            <p:cNvGrpSpPr/>
            <p:nvPr/>
          </p:nvGrpSpPr>
          <p:grpSpPr>
            <a:xfrm>
              <a:off x="4992328" y="4568877"/>
              <a:ext cx="631910" cy="457789"/>
              <a:chOff x="855125" y="679497"/>
              <a:chExt cx="254310" cy="184228"/>
            </a:xfrm>
          </p:grpSpPr>
          <p:sp>
            <p:nvSpPr>
              <p:cNvPr id="581" name="Google Shape;581;p1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6"/>
            <p:cNvGrpSpPr/>
            <p:nvPr/>
          </p:nvGrpSpPr>
          <p:grpSpPr>
            <a:xfrm>
              <a:off x="8184044" y="317575"/>
              <a:ext cx="498706" cy="477465"/>
              <a:chOff x="3105300" y="593625"/>
              <a:chExt cx="256800" cy="245850"/>
            </a:xfrm>
          </p:grpSpPr>
          <p:sp>
            <p:nvSpPr>
              <p:cNvPr id="585" name="Google Shape;585;p1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6"/>
            <p:cNvGrpSpPr/>
            <p:nvPr/>
          </p:nvGrpSpPr>
          <p:grpSpPr>
            <a:xfrm>
              <a:off x="8426712" y="4401252"/>
              <a:ext cx="456233" cy="335252"/>
              <a:chOff x="8353512" y="4107552"/>
              <a:chExt cx="456233" cy="335252"/>
            </a:xfrm>
          </p:grpSpPr>
          <p:sp>
            <p:nvSpPr>
              <p:cNvPr id="590" name="Google Shape;590;p16"/>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6"/>
            <p:cNvGrpSpPr/>
            <p:nvPr/>
          </p:nvGrpSpPr>
          <p:grpSpPr>
            <a:xfrm>
              <a:off x="4713835" y="193704"/>
              <a:ext cx="518269" cy="328105"/>
              <a:chOff x="783960" y="4261704"/>
              <a:chExt cx="518269" cy="328105"/>
            </a:xfrm>
          </p:grpSpPr>
          <p:sp>
            <p:nvSpPr>
              <p:cNvPr id="594" name="Google Shape;594;p1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16"/>
              <p:cNvGrpSpPr/>
              <p:nvPr/>
            </p:nvGrpSpPr>
            <p:grpSpPr>
              <a:xfrm>
                <a:off x="783960" y="4261704"/>
                <a:ext cx="518269" cy="328105"/>
                <a:chOff x="783960" y="4261704"/>
                <a:chExt cx="518269" cy="328105"/>
              </a:xfrm>
            </p:grpSpPr>
            <p:sp>
              <p:nvSpPr>
                <p:cNvPr id="596" name="Google Shape;596;p1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16"/>
            <p:cNvGrpSpPr/>
            <p:nvPr/>
          </p:nvGrpSpPr>
          <p:grpSpPr>
            <a:xfrm>
              <a:off x="8682758" y="1527568"/>
              <a:ext cx="232368" cy="974453"/>
              <a:chOff x="2546733" y="2525280"/>
              <a:chExt cx="232368" cy="974453"/>
            </a:xfrm>
          </p:grpSpPr>
          <p:sp>
            <p:nvSpPr>
              <p:cNvPr id="601" name="Google Shape;601;p16"/>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13"/>
        <p:cNvGrpSpPr/>
        <p:nvPr/>
      </p:nvGrpSpPr>
      <p:grpSpPr>
        <a:xfrm>
          <a:off x="0" y="0"/>
          <a:ext cx="0" cy="0"/>
          <a:chOff x="0" y="0"/>
          <a:chExt cx="0" cy="0"/>
        </a:xfrm>
      </p:grpSpPr>
      <p:sp>
        <p:nvSpPr>
          <p:cNvPr id="614" name="Google Shape;614;p17"/>
          <p:cNvSpPr txBox="1">
            <a:spLocks noGrp="1"/>
          </p:cNvSpPr>
          <p:nvPr>
            <p:ph type="title"/>
          </p:nvPr>
        </p:nvSpPr>
        <p:spPr>
          <a:xfrm>
            <a:off x="5434200" y="1666013"/>
            <a:ext cx="29967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5" name="Google Shape;615;p17"/>
          <p:cNvSpPr txBox="1">
            <a:spLocks noGrp="1"/>
          </p:cNvSpPr>
          <p:nvPr>
            <p:ph type="subTitle" idx="1"/>
          </p:nvPr>
        </p:nvSpPr>
        <p:spPr>
          <a:xfrm>
            <a:off x="5434200" y="2173388"/>
            <a:ext cx="29967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16" name="Google Shape;616;p17"/>
          <p:cNvGrpSpPr/>
          <p:nvPr/>
        </p:nvGrpSpPr>
        <p:grpSpPr>
          <a:xfrm>
            <a:off x="4800605" y="-2897864"/>
            <a:ext cx="8043475" cy="8043475"/>
            <a:chOff x="1241175" y="-1300650"/>
            <a:chExt cx="8043475" cy="8043475"/>
          </a:xfrm>
        </p:grpSpPr>
        <p:sp>
          <p:nvSpPr>
            <p:cNvPr id="617" name="Google Shape;617;p1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17"/>
          <p:cNvGrpSpPr/>
          <p:nvPr/>
        </p:nvGrpSpPr>
        <p:grpSpPr>
          <a:xfrm>
            <a:off x="551187" y="193699"/>
            <a:ext cx="609540" cy="583574"/>
            <a:chOff x="3105300" y="593625"/>
            <a:chExt cx="256800" cy="245850"/>
          </a:xfrm>
        </p:grpSpPr>
        <p:sp>
          <p:nvSpPr>
            <p:cNvPr id="625" name="Google Shape;625;p1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7"/>
          <p:cNvGrpSpPr/>
          <p:nvPr/>
        </p:nvGrpSpPr>
        <p:grpSpPr>
          <a:xfrm>
            <a:off x="8297559" y="4340559"/>
            <a:ext cx="648306" cy="649281"/>
            <a:chOff x="5022684" y="4300597"/>
            <a:chExt cx="648306" cy="649281"/>
          </a:xfrm>
        </p:grpSpPr>
        <p:sp>
          <p:nvSpPr>
            <p:cNvPr id="630" name="Google Shape;630;p1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17"/>
          <p:cNvGrpSpPr/>
          <p:nvPr/>
        </p:nvGrpSpPr>
        <p:grpSpPr>
          <a:xfrm>
            <a:off x="2949085" y="475916"/>
            <a:ext cx="365869" cy="328105"/>
            <a:chOff x="7194285" y="1228366"/>
            <a:chExt cx="365869" cy="328105"/>
          </a:xfrm>
        </p:grpSpPr>
        <p:sp>
          <p:nvSpPr>
            <p:cNvPr id="635" name="Google Shape;635;p1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7"/>
          <p:cNvGrpSpPr/>
          <p:nvPr/>
        </p:nvGrpSpPr>
        <p:grpSpPr>
          <a:xfrm>
            <a:off x="8566483" y="404987"/>
            <a:ext cx="355724" cy="1888212"/>
            <a:chOff x="124471" y="1153724"/>
            <a:chExt cx="355724" cy="1888212"/>
          </a:xfrm>
        </p:grpSpPr>
        <p:sp>
          <p:nvSpPr>
            <p:cNvPr id="640" name="Google Shape;640;p1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17"/>
          <p:cNvGrpSpPr/>
          <p:nvPr/>
        </p:nvGrpSpPr>
        <p:grpSpPr>
          <a:xfrm>
            <a:off x="194827" y="3591559"/>
            <a:ext cx="232368" cy="973684"/>
            <a:chOff x="6656577" y="3252597"/>
            <a:chExt cx="232368" cy="973684"/>
          </a:xfrm>
        </p:grpSpPr>
        <p:sp>
          <p:nvSpPr>
            <p:cNvPr id="646" name="Google Shape;646;p1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7"/>
          <p:cNvGrpSpPr/>
          <p:nvPr/>
        </p:nvGrpSpPr>
        <p:grpSpPr>
          <a:xfrm>
            <a:off x="1309778" y="4436302"/>
            <a:ext cx="631910" cy="457789"/>
            <a:chOff x="855125" y="679497"/>
            <a:chExt cx="254310" cy="184228"/>
          </a:xfrm>
        </p:grpSpPr>
        <p:sp>
          <p:nvSpPr>
            <p:cNvPr id="659" name="Google Shape;659;p1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62"/>
        <p:cNvGrpSpPr/>
        <p:nvPr/>
      </p:nvGrpSpPr>
      <p:grpSpPr>
        <a:xfrm>
          <a:off x="0" y="0"/>
          <a:ext cx="0" cy="0"/>
          <a:chOff x="0" y="0"/>
          <a:chExt cx="0" cy="0"/>
        </a:xfrm>
      </p:grpSpPr>
      <p:sp>
        <p:nvSpPr>
          <p:cNvPr id="663" name="Google Shape;663;p18"/>
          <p:cNvSpPr txBox="1">
            <a:spLocks noGrp="1"/>
          </p:cNvSpPr>
          <p:nvPr>
            <p:ph type="title"/>
          </p:nvPr>
        </p:nvSpPr>
        <p:spPr>
          <a:xfrm>
            <a:off x="4572000" y="1818400"/>
            <a:ext cx="32679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4" name="Google Shape;664;p18"/>
          <p:cNvSpPr txBox="1">
            <a:spLocks noGrp="1"/>
          </p:cNvSpPr>
          <p:nvPr>
            <p:ph type="subTitle" idx="1"/>
          </p:nvPr>
        </p:nvSpPr>
        <p:spPr>
          <a:xfrm>
            <a:off x="4572000" y="2325775"/>
            <a:ext cx="3267900" cy="101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5" name="Google Shape;665;p18"/>
          <p:cNvGrpSpPr/>
          <p:nvPr/>
        </p:nvGrpSpPr>
        <p:grpSpPr>
          <a:xfrm>
            <a:off x="4846105" y="-5016964"/>
            <a:ext cx="8043475" cy="8043475"/>
            <a:chOff x="1241175" y="-1300650"/>
            <a:chExt cx="8043475" cy="8043475"/>
          </a:xfrm>
        </p:grpSpPr>
        <p:sp>
          <p:nvSpPr>
            <p:cNvPr id="666" name="Google Shape;666;p1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18"/>
          <p:cNvGrpSpPr/>
          <p:nvPr/>
        </p:nvGrpSpPr>
        <p:grpSpPr>
          <a:xfrm>
            <a:off x="218646" y="193704"/>
            <a:ext cx="8696480" cy="4783211"/>
            <a:chOff x="218646" y="193704"/>
            <a:chExt cx="8696480" cy="4783211"/>
          </a:xfrm>
        </p:grpSpPr>
        <p:grpSp>
          <p:nvGrpSpPr>
            <p:cNvPr id="674" name="Google Shape;674;p18"/>
            <p:cNvGrpSpPr/>
            <p:nvPr/>
          </p:nvGrpSpPr>
          <p:grpSpPr>
            <a:xfrm>
              <a:off x="4713835" y="193704"/>
              <a:ext cx="518269" cy="328105"/>
              <a:chOff x="783960" y="4261704"/>
              <a:chExt cx="518269" cy="328105"/>
            </a:xfrm>
          </p:grpSpPr>
          <p:sp>
            <p:nvSpPr>
              <p:cNvPr id="675" name="Google Shape;675;p1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8"/>
              <p:cNvGrpSpPr/>
              <p:nvPr/>
            </p:nvGrpSpPr>
            <p:grpSpPr>
              <a:xfrm>
                <a:off x="783960" y="4261704"/>
                <a:ext cx="518269" cy="328105"/>
                <a:chOff x="783960" y="4261704"/>
                <a:chExt cx="518269" cy="328105"/>
              </a:xfrm>
            </p:grpSpPr>
            <p:sp>
              <p:nvSpPr>
                <p:cNvPr id="677" name="Google Shape;677;p1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18"/>
            <p:cNvGrpSpPr/>
            <p:nvPr/>
          </p:nvGrpSpPr>
          <p:grpSpPr>
            <a:xfrm>
              <a:off x="8682758" y="1527568"/>
              <a:ext cx="232368" cy="974453"/>
              <a:chOff x="2546733" y="2525280"/>
              <a:chExt cx="232368" cy="974453"/>
            </a:xfrm>
          </p:grpSpPr>
          <p:sp>
            <p:nvSpPr>
              <p:cNvPr id="682" name="Google Shape;682;p1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8"/>
            <p:cNvGrpSpPr/>
            <p:nvPr/>
          </p:nvGrpSpPr>
          <p:grpSpPr>
            <a:xfrm>
              <a:off x="7782584" y="4327634"/>
              <a:ext cx="648306" cy="649281"/>
              <a:chOff x="5022684" y="4300597"/>
              <a:chExt cx="648306" cy="649281"/>
            </a:xfrm>
          </p:grpSpPr>
          <p:sp>
            <p:nvSpPr>
              <p:cNvPr id="695" name="Google Shape;695;p1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18"/>
            <p:cNvGrpSpPr/>
            <p:nvPr/>
          </p:nvGrpSpPr>
          <p:grpSpPr>
            <a:xfrm>
              <a:off x="713110" y="4532091"/>
              <a:ext cx="365869" cy="328105"/>
              <a:chOff x="7194285" y="1228366"/>
              <a:chExt cx="365869" cy="328105"/>
            </a:xfrm>
          </p:grpSpPr>
          <p:sp>
            <p:nvSpPr>
              <p:cNvPr id="700" name="Google Shape;700;p18"/>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8"/>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18"/>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18"/>
            <p:cNvGrpSpPr/>
            <p:nvPr/>
          </p:nvGrpSpPr>
          <p:grpSpPr>
            <a:xfrm>
              <a:off x="218646" y="488887"/>
              <a:ext cx="355724" cy="1888212"/>
              <a:chOff x="124471" y="1153724"/>
              <a:chExt cx="355724" cy="1888212"/>
            </a:xfrm>
          </p:grpSpPr>
          <p:sp>
            <p:nvSpPr>
              <p:cNvPr id="706" name="Google Shape;706;p18"/>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18"/>
            <p:cNvGrpSpPr/>
            <p:nvPr/>
          </p:nvGrpSpPr>
          <p:grpSpPr>
            <a:xfrm>
              <a:off x="3655937" y="4360499"/>
              <a:ext cx="609540" cy="583574"/>
              <a:chOff x="3105300" y="593625"/>
              <a:chExt cx="256800" cy="245850"/>
            </a:xfrm>
          </p:grpSpPr>
          <p:sp>
            <p:nvSpPr>
              <p:cNvPr id="712" name="Google Shape;712;p1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716"/>
        <p:cNvGrpSpPr/>
        <p:nvPr/>
      </p:nvGrpSpPr>
      <p:grpSpPr>
        <a:xfrm>
          <a:off x="0" y="0"/>
          <a:ext cx="0" cy="0"/>
          <a:chOff x="0" y="0"/>
          <a:chExt cx="0" cy="0"/>
        </a:xfrm>
      </p:grpSpPr>
      <p:sp>
        <p:nvSpPr>
          <p:cNvPr id="717" name="Google Shape;717;p19"/>
          <p:cNvSpPr txBox="1">
            <a:spLocks noGrp="1"/>
          </p:cNvSpPr>
          <p:nvPr>
            <p:ph type="title"/>
          </p:nvPr>
        </p:nvSpPr>
        <p:spPr>
          <a:xfrm>
            <a:off x="1309777" y="1818400"/>
            <a:ext cx="3267900" cy="50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2"/>
                </a:solidFill>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718" name="Google Shape;718;p19"/>
          <p:cNvSpPr txBox="1">
            <a:spLocks noGrp="1"/>
          </p:cNvSpPr>
          <p:nvPr>
            <p:ph type="subTitle" idx="1"/>
          </p:nvPr>
        </p:nvSpPr>
        <p:spPr>
          <a:xfrm>
            <a:off x="1309777" y="2325775"/>
            <a:ext cx="3267900" cy="101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719" name="Google Shape;719;p19"/>
          <p:cNvGrpSpPr/>
          <p:nvPr/>
        </p:nvGrpSpPr>
        <p:grpSpPr>
          <a:xfrm>
            <a:off x="4846105" y="-5016964"/>
            <a:ext cx="8043475" cy="8043475"/>
            <a:chOff x="1241175" y="-1300650"/>
            <a:chExt cx="8043475" cy="8043475"/>
          </a:xfrm>
        </p:grpSpPr>
        <p:sp>
          <p:nvSpPr>
            <p:cNvPr id="720" name="Google Shape;720;p1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9"/>
          <p:cNvGrpSpPr/>
          <p:nvPr/>
        </p:nvGrpSpPr>
        <p:grpSpPr>
          <a:xfrm>
            <a:off x="551187" y="193699"/>
            <a:ext cx="609540" cy="583574"/>
            <a:chOff x="3105300" y="593625"/>
            <a:chExt cx="256800" cy="245850"/>
          </a:xfrm>
        </p:grpSpPr>
        <p:sp>
          <p:nvSpPr>
            <p:cNvPr id="728" name="Google Shape;728;p1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9"/>
          <p:cNvGrpSpPr/>
          <p:nvPr/>
        </p:nvGrpSpPr>
        <p:grpSpPr>
          <a:xfrm>
            <a:off x="1309778" y="4436302"/>
            <a:ext cx="631910" cy="457789"/>
            <a:chOff x="855125" y="679497"/>
            <a:chExt cx="254310" cy="184228"/>
          </a:xfrm>
        </p:grpSpPr>
        <p:sp>
          <p:nvSpPr>
            <p:cNvPr id="733" name="Google Shape;733;p1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9"/>
          <p:cNvGrpSpPr/>
          <p:nvPr/>
        </p:nvGrpSpPr>
        <p:grpSpPr>
          <a:xfrm>
            <a:off x="2949085" y="475916"/>
            <a:ext cx="365869" cy="328105"/>
            <a:chOff x="7194285" y="1228366"/>
            <a:chExt cx="365869" cy="328105"/>
          </a:xfrm>
        </p:grpSpPr>
        <p:sp>
          <p:nvSpPr>
            <p:cNvPr id="737" name="Google Shape;737;p19"/>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19"/>
          <p:cNvSpPr/>
          <p:nvPr/>
        </p:nvSpPr>
        <p:spPr>
          <a:xfrm>
            <a:off x="418330" y="27393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 name="Google Shape;742;p19"/>
          <p:cNvGrpSpPr/>
          <p:nvPr/>
        </p:nvGrpSpPr>
        <p:grpSpPr>
          <a:xfrm>
            <a:off x="8566483" y="404987"/>
            <a:ext cx="355724" cy="1888212"/>
            <a:chOff x="124471" y="1153724"/>
            <a:chExt cx="355724" cy="1888212"/>
          </a:xfrm>
        </p:grpSpPr>
        <p:sp>
          <p:nvSpPr>
            <p:cNvPr id="743" name="Google Shape;743;p1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19"/>
          <p:cNvGrpSpPr/>
          <p:nvPr/>
        </p:nvGrpSpPr>
        <p:grpSpPr>
          <a:xfrm>
            <a:off x="194827" y="3591559"/>
            <a:ext cx="232368" cy="973684"/>
            <a:chOff x="6656577" y="3252597"/>
            <a:chExt cx="232368" cy="973684"/>
          </a:xfrm>
        </p:grpSpPr>
        <p:sp>
          <p:nvSpPr>
            <p:cNvPr id="749" name="Google Shape;749;p1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19"/>
          <p:cNvGrpSpPr/>
          <p:nvPr/>
        </p:nvGrpSpPr>
        <p:grpSpPr>
          <a:xfrm>
            <a:off x="8297559" y="4340559"/>
            <a:ext cx="648306" cy="649281"/>
            <a:chOff x="5022684" y="4300597"/>
            <a:chExt cx="648306" cy="649281"/>
          </a:xfrm>
        </p:grpSpPr>
        <p:sp>
          <p:nvSpPr>
            <p:cNvPr id="762" name="Google Shape;762;p1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66"/>
        <p:cNvGrpSpPr/>
        <p:nvPr/>
      </p:nvGrpSpPr>
      <p:grpSpPr>
        <a:xfrm>
          <a:off x="0" y="0"/>
          <a:ext cx="0" cy="0"/>
          <a:chOff x="0" y="0"/>
          <a:chExt cx="0" cy="0"/>
        </a:xfrm>
      </p:grpSpPr>
      <p:sp>
        <p:nvSpPr>
          <p:cNvPr id="767" name="Google Shape;767;p20"/>
          <p:cNvSpPr txBox="1">
            <a:spLocks noGrp="1"/>
          </p:cNvSpPr>
          <p:nvPr>
            <p:ph type="title"/>
          </p:nvPr>
        </p:nvSpPr>
        <p:spPr>
          <a:xfrm>
            <a:off x="5191718" y="3343742"/>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8" name="Google Shape;768;p20"/>
          <p:cNvSpPr txBox="1">
            <a:spLocks noGrp="1"/>
          </p:cNvSpPr>
          <p:nvPr>
            <p:ph type="subTitle" idx="1"/>
          </p:nvPr>
        </p:nvSpPr>
        <p:spPr>
          <a:xfrm>
            <a:off x="5191718" y="3871457"/>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20"/>
          <p:cNvSpPr txBox="1">
            <a:spLocks noGrp="1"/>
          </p:cNvSpPr>
          <p:nvPr>
            <p:ph type="title" idx="2"/>
          </p:nvPr>
        </p:nvSpPr>
        <p:spPr>
          <a:xfrm>
            <a:off x="2007382" y="334375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0" name="Google Shape;770;p20"/>
          <p:cNvSpPr txBox="1">
            <a:spLocks noGrp="1"/>
          </p:cNvSpPr>
          <p:nvPr>
            <p:ph type="subTitle" idx="3"/>
          </p:nvPr>
        </p:nvSpPr>
        <p:spPr>
          <a:xfrm>
            <a:off x="2007382" y="3871455"/>
            <a:ext cx="19449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1" name="Google Shape;771;p20"/>
          <p:cNvSpPr txBox="1">
            <a:spLocks noGrp="1"/>
          </p:cNvSpPr>
          <p:nvPr>
            <p:ph type="title" idx="4"/>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72" name="Google Shape;772;p20"/>
          <p:cNvGrpSpPr/>
          <p:nvPr/>
        </p:nvGrpSpPr>
        <p:grpSpPr>
          <a:xfrm>
            <a:off x="4800605" y="-2897864"/>
            <a:ext cx="8043475" cy="8043475"/>
            <a:chOff x="1241175" y="-1300650"/>
            <a:chExt cx="8043475" cy="8043475"/>
          </a:xfrm>
        </p:grpSpPr>
        <p:sp>
          <p:nvSpPr>
            <p:cNvPr id="773" name="Google Shape;773;p2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20"/>
          <p:cNvGrpSpPr/>
          <p:nvPr/>
        </p:nvGrpSpPr>
        <p:grpSpPr>
          <a:xfrm>
            <a:off x="8689233" y="737268"/>
            <a:ext cx="232368" cy="974453"/>
            <a:chOff x="2546733" y="2525280"/>
            <a:chExt cx="232368" cy="974453"/>
          </a:xfrm>
        </p:grpSpPr>
        <p:sp>
          <p:nvSpPr>
            <p:cNvPr id="781" name="Google Shape;781;p2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20"/>
          <p:cNvGrpSpPr/>
          <p:nvPr/>
        </p:nvGrpSpPr>
        <p:grpSpPr>
          <a:xfrm>
            <a:off x="7782584" y="4327634"/>
            <a:ext cx="648306" cy="649281"/>
            <a:chOff x="5022684" y="4300597"/>
            <a:chExt cx="648306" cy="649281"/>
          </a:xfrm>
        </p:grpSpPr>
        <p:sp>
          <p:nvSpPr>
            <p:cNvPr id="794" name="Google Shape;794;p2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20"/>
          <p:cNvSpPr/>
          <p:nvPr/>
        </p:nvSpPr>
        <p:spPr>
          <a:xfrm>
            <a:off x="305569" y="3409076"/>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20"/>
          <p:cNvGrpSpPr/>
          <p:nvPr/>
        </p:nvGrpSpPr>
        <p:grpSpPr>
          <a:xfrm>
            <a:off x="218646" y="488887"/>
            <a:ext cx="355724" cy="1888212"/>
            <a:chOff x="124471" y="1153724"/>
            <a:chExt cx="355724" cy="1888212"/>
          </a:xfrm>
        </p:grpSpPr>
        <p:sp>
          <p:nvSpPr>
            <p:cNvPr id="801" name="Google Shape;801;p2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0"/>
          <p:cNvGrpSpPr/>
          <p:nvPr/>
        </p:nvGrpSpPr>
        <p:grpSpPr>
          <a:xfrm>
            <a:off x="786212" y="4277087"/>
            <a:ext cx="609540" cy="583574"/>
            <a:chOff x="3105300" y="593625"/>
            <a:chExt cx="256800" cy="245850"/>
          </a:xfrm>
        </p:grpSpPr>
        <p:sp>
          <p:nvSpPr>
            <p:cNvPr id="807" name="Google Shape;807;p2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20"/>
          <p:cNvGrpSpPr/>
          <p:nvPr/>
        </p:nvGrpSpPr>
        <p:grpSpPr>
          <a:xfrm>
            <a:off x="7227285" y="329729"/>
            <a:ext cx="518269" cy="328105"/>
            <a:chOff x="783960" y="4261704"/>
            <a:chExt cx="518269" cy="328105"/>
          </a:xfrm>
        </p:grpSpPr>
        <p:sp>
          <p:nvSpPr>
            <p:cNvPr id="812" name="Google Shape;812;p2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20"/>
            <p:cNvGrpSpPr/>
            <p:nvPr/>
          </p:nvGrpSpPr>
          <p:grpSpPr>
            <a:xfrm>
              <a:off x="783960" y="4261704"/>
              <a:ext cx="518269" cy="328105"/>
              <a:chOff x="783960" y="4261704"/>
              <a:chExt cx="518269" cy="328105"/>
            </a:xfrm>
          </p:grpSpPr>
          <p:sp>
            <p:nvSpPr>
              <p:cNvPr id="814" name="Google Shape;814;p2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818"/>
        <p:cNvGrpSpPr/>
        <p:nvPr/>
      </p:nvGrpSpPr>
      <p:grpSpPr>
        <a:xfrm>
          <a:off x="0" y="0"/>
          <a:ext cx="0" cy="0"/>
          <a:chOff x="0" y="0"/>
          <a:chExt cx="0" cy="0"/>
        </a:xfrm>
      </p:grpSpPr>
      <p:sp>
        <p:nvSpPr>
          <p:cNvPr id="819" name="Google Shape;819;p21"/>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0" name="Google Shape;820;p21"/>
          <p:cNvSpPr txBox="1">
            <a:spLocks noGrp="1"/>
          </p:cNvSpPr>
          <p:nvPr>
            <p:ph type="body" idx="1"/>
          </p:nvPr>
        </p:nvSpPr>
        <p:spPr>
          <a:xfrm>
            <a:off x="720000" y="1101450"/>
            <a:ext cx="3852000" cy="34674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accent1"/>
              </a:buClr>
              <a:buSzPts val="1000"/>
              <a:buChar char="●"/>
              <a:defRPr sz="1250"/>
            </a:lvl1pPr>
            <a:lvl2pPr marL="914400" lvl="1" indent="-304800" rtl="0">
              <a:lnSpc>
                <a:spcPct val="115000"/>
              </a:lnSpc>
              <a:spcBef>
                <a:spcPts val="0"/>
              </a:spcBef>
              <a:spcAft>
                <a:spcPts val="0"/>
              </a:spcAft>
              <a:buSzPts val="1200"/>
              <a:buFont typeface="Roboto Condensed Light" panose="02000000000000000000"/>
              <a:buChar char="○"/>
              <a:defRPr/>
            </a:lvl2pPr>
            <a:lvl3pPr marL="1371600" lvl="2" indent="-304800" rtl="0">
              <a:lnSpc>
                <a:spcPct val="115000"/>
              </a:lnSpc>
              <a:spcBef>
                <a:spcPts val="0"/>
              </a:spcBef>
              <a:spcAft>
                <a:spcPts val="0"/>
              </a:spcAft>
              <a:buSzPts val="1200"/>
              <a:buFont typeface="Roboto Condensed Light" panose="02000000000000000000"/>
              <a:buChar char="■"/>
              <a:defRPr/>
            </a:lvl3pPr>
            <a:lvl4pPr marL="1828800" lvl="3" indent="-304800" rtl="0">
              <a:lnSpc>
                <a:spcPct val="115000"/>
              </a:lnSpc>
              <a:spcBef>
                <a:spcPts val="0"/>
              </a:spcBef>
              <a:spcAft>
                <a:spcPts val="0"/>
              </a:spcAft>
              <a:buSzPts val="1200"/>
              <a:buFont typeface="Roboto Condensed Light" panose="02000000000000000000"/>
              <a:buChar char="●"/>
              <a:defRPr/>
            </a:lvl4pPr>
            <a:lvl5pPr marL="2286000" lvl="4" indent="-304800" rtl="0">
              <a:lnSpc>
                <a:spcPct val="115000"/>
              </a:lnSpc>
              <a:spcBef>
                <a:spcPts val="0"/>
              </a:spcBef>
              <a:spcAft>
                <a:spcPts val="0"/>
              </a:spcAft>
              <a:buSzPts val="1200"/>
              <a:buFont typeface="Roboto Condensed Light" panose="02000000000000000000"/>
              <a:buChar char="○"/>
              <a:defRPr/>
            </a:lvl5pPr>
            <a:lvl6pPr marL="2743200" lvl="5" indent="-304800" rtl="0">
              <a:lnSpc>
                <a:spcPct val="115000"/>
              </a:lnSpc>
              <a:spcBef>
                <a:spcPts val="0"/>
              </a:spcBef>
              <a:spcAft>
                <a:spcPts val="0"/>
              </a:spcAft>
              <a:buSzPts val="1200"/>
              <a:buFont typeface="Roboto Condensed Light" panose="02000000000000000000"/>
              <a:buChar char="■"/>
              <a:defRPr/>
            </a:lvl6pPr>
            <a:lvl7pPr marL="3200400" lvl="6" indent="-304800" rtl="0">
              <a:lnSpc>
                <a:spcPct val="115000"/>
              </a:lnSpc>
              <a:spcBef>
                <a:spcPts val="0"/>
              </a:spcBef>
              <a:spcAft>
                <a:spcPts val="0"/>
              </a:spcAft>
              <a:buSzPts val="1200"/>
              <a:buFont typeface="Roboto Condensed Light" panose="02000000000000000000"/>
              <a:buChar char="●"/>
              <a:defRPr/>
            </a:lvl7pPr>
            <a:lvl8pPr marL="3657600" lvl="7" indent="-304800" rtl="0">
              <a:lnSpc>
                <a:spcPct val="115000"/>
              </a:lnSpc>
              <a:spcBef>
                <a:spcPts val="0"/>
              </a:spcBef>
              <a:spcAft>
                <a:spcPts val="0"/>
              </a:spcAft>
              <a:buSzPts val="1200"/>
              <a:buFont typeface="Roboto Condensed Light" panose="02000000000000000000"/>
              <a:buChar char="○"/>
              <a:defRPr/>
            </a:lvl8pPr>
            <a:lvl9pPr marL="4114800" lvl="8" indent="-304800" rtl="0">
              <a:lnSpc>
                <a:spcPct val="115000"/>
              </a:lnSpc>
              <a:spcBef>
                <a:spcPts val="0"/>
              </a:spcBef>
              <a:spcAft>
                <a:spcPts val="0"/>
              </a:spcAft>
              <a:buSzPts val="1200"/>
              <a:buFont typeface="Roboto Condensed Light" panose="02000000000000000000"/>
              <a:buChar char="■"/>
              <a:defRPr/>
            </a:lvl9pPr>
          </a:lstStyle>
          <a:p>
            <a:endParaRPr/>
          </a:p>
        </p:txBody>
      </p:sp>
      <p:sp>
        <p:nvSpPr>
          <p:cNvPr id="821" name="Google Shape;821;p21"/>
          <p:cNvSpPr txBox="1">
            <a:spLocks noGrp="1"/>
          </p:cNvSpPr>
          <p:nvPr>
            <p:ph type="body" idx="2"/>
          </p:nvPr>
        </p:nvSpPr>
        <p:spPr>
          <a:xfrm>
            <a:off x="4572000" y="1546462"/>
            <a:ext cx="3852000" cy="2895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Char char="●"/>
              <a:defRPr sz="1250"/>
            </a:lvl1pPr>
            <a:lvl2pPr marL="914400" lvl="1" indent="-304800" rtl="0">
              <a:lnSpc>
                <a:spcPct val="115000"/>
              </a:lnSpc>
              <a:spcBef>
                <a:spcPts val="0"/>
              </a:spcBef>
              <a:spcAft>
                <a:spcPts val="0"/>
              </a:spcAft>
              <a:buSzPts val="1200"/>
              <a:buFont typeface="Roboto Condensed Light" panose="02000000000000000000"/>
              <a:buChar char="○"/>
              <a:defRPr/>
            </a:lvl2pPr>
            <a:lvl3pPr marL="1371600" lvl="2" indent="-304800" rtl="0">
              <a:lnSpc>
                <a:spcPct val="115000"/>
              </a:lnSpc>
              <a:spcBef>
                <a:spcPts val="0"/>
              </a:spcBef>
              <a:spcAft>
                <a:spcPts val="0"/>
              </a:spcAft>
              <a:buSzPts val="1200"/>
              <a:buFont typeface="Roboto Condensed Light" panose="02000000000000000000"/>
              <a:buChar char="■"/>
              <a:defRPr/>
            </a:lvl3pPr>
            <a:lvl4pPr marL="1828800" lvl="3" indent="-304800" rtl="0">
              <a:lnSpc>
                <a:spcPct val="115000"/>
              </a:lnSpc>
              <a:spcBef>
                <a:spcPts val="0"/>
              </a:spcBef>
              <a:spcAft>
                <a:spcPts val="0"/>
              </a:spcAft>
              <a:buSzPts val="1200"/>
              <a:buFont typeface="Roboto Condensed Light" panose="02000000000000000000"/>
              <a:buChar char="●"/>
              <a:defRPr/>
            </a:lvl4pPr>
            <a:lvl5pPr marL="2286000" lvl="4" indent="-304800" rtl="0">
              <a:lnSpc>
                <a:spcPct val="115000"/>
              </a:lnSpc>
              <a:spcBef>
                <a:spcPts val="0"/>
              </a:spcBef>
              <a:spcAft>
                <a:spcPts val="0"/>
              </a:spcAft>
              <a:buSzPts val="1200"/>
              <a:buFont typeface="Roboto Condensed Light" panose="02000000000000000000"/>
              <a:buChar char="○"/>
              <a:defRPr/>
            </a:lvl5pPr>
            <a:lvl6pPr marL="2743200" lvl="5" indent="-304800" rtl="0">
              <a:lnSpc>
                <a:spcPct val="115000"/>
              </a:lnSpc>
              <a:spcBef>
                <a:spcPts val="0"/>
              </a:spcBef>
              <a:spcAft>
                <a:spcPts val="0"/>
              </a:spcAft>
              <a:buSzPts val="1200"/>
              <a:buFont typeface="Roboto Condensed Light" panose="02000000000000000000"/>
              <a:buChar char="■"/>
              <a:defRPr/>
            </a:lvl6pPr>
            <a:lvl7pPr marL="3200400" lvl="6" indent="-304800" rtl="0">
              <a:lnSpc>
                <a:spcPct val="115000"/>
              </a:lnSpc>
              <a:spcBef>
                <a:spcPts val="0"/>
              </a:spcBef>
              <a:spcAft>
                <a:spcPts val="0"/>
              </a:spcAft>
              <a:buSzPts val="1200"/>
              <a:buFont typeface="Roboto Condensed Light" panose="02000000000000000000"/>
              <a:buChar char="●"/>
              <a:defRPr/>
            </a:lvl7pPr>
            <a:lvl8pPr marL="3657600" lvl="7" indent="-304800" rtl="0">
              <a:lnSpc>
                <a:spcPct val="115000"/>
              </a:lnSpc>
              <a:spcBef>
                <a:spcPts val="0"/>
              </a:spcBef>
              <a:spcAft>
                <a:spcPts val="0"/>
              </a:spcAft>
              <a:buSzPts val="1200"/>
              <a:buFont typeface="Roboto Condensed Light" panose="02000000000000000000"/>
              <a:buChar char="○"/>
              <a:defRPr/>
            </a:lvl8pPr>
            <a:lvl9pPr marL="4114800" lvl="8" indent="-304800" rtl="0">
              <a:lnSpc>
                <a:spcPct val="115000"/>
              </a:lnSpc>
              <a:spcBef>
                <a:spcPts val="0"/>
              </a:spcBef>
              <a:spcAft>
                <a:spcPts val="0"/>
              </a:spcAft>
              <a:buSzPts val="1200"/>
              <a:buFont typeface="Roboto Condensed Light" panose="02000000000000000000"/>
              <a:buChar char="■"/>
              <a:defRPr/>
            </a:lvl9pPr>
          </a:lstStyle>
          <a:p>
            <a:endParaRPr/>
          </a:p>
        </p:txBody>
      </p:sp>
      <p:grpSp>
        <p:nvGrpSpPr>
          <p:cNvPr id="822" name="Google Shape;822;p21"/>
          <p:cNvGrpSpPr/>
          <p:nvPr/>
        </p:nvGrpSpPr>
        <p:grpSpPr>
          <a:xfrm>
            <a:off x="4572005" y="-3329310"/>
            <a:ext cx="8043475" cy="8043475"/>
            <a:chOff x="1241175" y="-1300650"/>
            <a:chExt cx="8043475" cy="8043475"/>
          </a:xfrm>
        </p:grpSpPr>
        <p:sp>
          <p:nvSpPr>
            <p:cNvPr id="823" name="Google Shape;823;p2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21"/>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1"/>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21"/>
          <p:cNvGrpSpPr/>
          <p:nvPr/>
        </p:nvGrpSpPr>
        <p:grpSpPr>
          <a:xfrm>
            <a:off x="291521" y="401824"/>
            <a:ext cx="354818" cy="4210262"/>
            <a:chOff x="174946" y="-1168326"/>
            <a:chExt cx="354818" cy="4210262"/>
          </a:xfrm>
        </p:grpSpPr>
        <p:sp>
          <p:nvSpPr>
            <p:cNvPr id="833" name="Google Shape;833;p21"/>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1"/>
          <p:cNvGrpSpPr/>
          <p:nvPr/>
        </p:nvGrpSpPr>
        <p:grpSpPr>
          <a:xfrm>
            <a:off x="3626987" y="4325387"/>
            <a:ext cx="609540" cy="583574"/>
            <a:chOff x="3105300" y="593625"/>
            <a:chExt cx="256800" cy="245850"/>
          </a:xfrm>
        </p:grpSpPr>
        <p:sp>
          <p:nvSpPr>
            <p:cNvPr id="839" name="Google Shape;839;p2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21"/>
          <p:cNvGrpSpPr/>
          <p:nvPr/>
        </p:nvGrpSpPr>
        <p:grpSpPr>
          <a:xfrm>
            <a:off x="8594804" y="1188192"/>
            <a:ext cx="477477" cy="478195"/>
            <a:chOff x="5022684" y="4300597"/>
            <a:chExt cx="648306" cy="649281"/>
          </a:xfrm>
        </p:grpSpPr>
        <p:sp>
          <p:nvSpPr>
            <p:cNvPr id="844" name="Google Shape;844;p2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21"/>
          <p:cNvGrpSpPr/>
          <p:nvPr/>
        </p:nvGrpSpPr>
        <p:grpSpPr>
          <a:xfrm>
            <a:off x="8028260" y="322966"/>
            <a:ext cx="365869" cy="328105"/>
            <a:chOff x="7194285" y="1228366"/>
            <a:chExt cx="365869" cy="328105"/>
          </a:xfrm>
        </p:grpSpPr>
        <p:sp>
          <p:nvSpPr>
            <p:cNvPr id="849" name="Google Shape;849;p21"/>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53"/>
        <p:cNvGrpSpPr/>
        <p:nvPr/>
      </p:nvGrpSpPr>
      <p:grpSpPr>
        <a:xfrm>
          <a:off x="0" y="0"/>
          <a:ext cx="0" cy="0"/>
          <a:chOff x="0" y="0"/>
          <a:chExt cx="0" cy="0"/>
        </a:xfrm>
      </p:grpSpPr>
      <p:sp>
        <p:nvSpPr>
          <p:cNvPr id="854" name="Google Shape;854;p2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5" name="Google Shape;855;p22"/>
          <p:cNvSpPr txBox="1">
            <a:spLocks noGrp="1"/>
          </p:cNvSpPr>
          <p:nvPr>
            <p:ph type="title" idx="2"/>
          </p:nvPr>
        </p:nvSpPr>
        <p:spPr>
          <a:xfrm>
            <a:off x="3599548" y="32825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6" name="Google Shape;856;p22"/>
          <p:cNvSpPr txBox="1">
            <a:spLocks noGrp="1"/>
          </p:cNvSpPr>
          <p:nvPr>
            <p:ph type="subTitle" idx="1"/>
          </p:nvPr>
        </p:nvSpPr>
        <p:spPr>
          <a:xfrm>
            <a:off x="3599552" y="3810230"/>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22"/>
          <p:cNvSpPr txBox="1">
            <a:spLocks noGrp="1"/>
          </p:cNvSpPr>
          <p:nvPr>
            <p:ph type="title" idx="3"/>
          </p:nvPr>
        </p:nvSpPr>
        <p:spPr>
          <a:xfrm>
            <a:off x="720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8" name="Google Shape;858;p22"/>
          <p:cNvSpPr txBox="1">
            <a:spLocks noGrp="1"/>
          </p:cNvSpPr>
          <p:nvPr>
            <p:ph type="subTitle" idx="4"/>
          </p:nvPr>
        </p:nvSpPr>
        <p:spPr>
          <a:xfrm>
            <a:off x="720025"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9" name="Google Shape;859;p22"/>
          <p:cNvSpPr txBox="1">
            <a:spLocks noGrp="1"/>
          </p:cNvSpPr>
          <p:nvPr>
            <p:ph type="title" idx="5"/>
          </p:nvPr>
        </p:nvSpPr>
        <p:spPr>
          <a:xfrm>
            <a:off x="6486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0" name="Google Shape;860;p22"/>
          <p:cNvSpPr txBox="1">
            <a:spLocks noGrp="1"/>
          </p:cNvSpPr>
          <p:nvPr>
            <p:ph type="subTitle" idx="6"/>
          </p:nvPr>
        </p:nvSpPr>
        <p:spPr>
          <a:xfrm>
            <a:off x="6486007"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1" name="Google Shape;861;p22"/>
          <p:cNvGrpSpPr/>
          <p:nvPr/>
        </p:nvGrpSpPr>
        <p:grpSpPr>
          <a:xfrm>
            <a:off x="4856905" y="-5007110"/>
            <a:ext cx="8043475" cy="8043475"/>
            <a:chOff x="1241175" y="-1300650"/>
            <a:chExt cx="8043475" cy="8043475"/>
          </a:xfrm>
        </p:grpSpPr>
        <p:sp>
          <p:nvSpPr>
            <p:cNvPr id="862" name="Google Shape;862;p2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22"/>
          <p:cNvGrpSpPr/>
          <p:nvPr/>
        </p:nvGrpSpPr>
        <p:grpSpPr>
          <a:xfrm>
            <a:off x="194837" y="164743"/>
            <a:ext cx="8803210" cy="4879931"/>
            <a:chOff x="194837" y="164743"/>
            <a:chExt cx="8803210" cy="4879931"/>
          </a:xfrm>
        </p:grpSpPr>
        <p:sp>
          <p:nvSpPr>
            <p:cNvPr id="870" name="Google Shape;870;p22"/>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22"/>
            <p:cNvGrpSpPr/>
            <p:nvPr/>
          </p:nvGrpSpPr>
          <p:grpSpPr>
            <a:xfrm rot="5400000">
              <a:off x="887952" y="4372134"/>
              <a:ext cx="232368" cy="973684"/>
              <a:chOff x="6656577" y="3252597"/>
              <a:chExt cx="232368" cy="973684"/>
            </a:xfrm>
          </p:grpSpPr>
          <p:sp>
            <p:nvSpPr>
              <p:cNvPr id="872" name="Google Shape;872;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2"/>
            <p:cNvGrpSpPr/>
            <p:nvPr/>
          </p:nvGrpSpPr>
          <p:grpSpPr>
            <a:xfrm>
              <a:off x="194837" y="1474124"/>
              <a:ext cx="609540" cy="583574"/>
              <a:chOff x="3105300" y="593625"/>
              <a:chExt cx="256800" cy="245850"/>
            </a:xfrm>
          </p:grpSpPr>
          <p:sp>
            <p:nvSpPr>
              <p:cNvPr id="885" name="Google Shape;885;p2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22"/>
            <p:cNvGrpSpPr/>
            <p:nvPr/>
          </p:nvGrpSpPr>
          <p:grpSpPr>
            <a:xfrm>
              <a:off x="6400103" y="4403577"/>
              <a:ext cx="631910" cy="457789"/>
              <a:chOff x="855125" y="679497"/>
              <a:chExt cx="254310" cy="184228"/>
            </a:xfrm>
          </p:grpSpPr>
          <p:sp>
            <p:nvSpPr>
              <p:cNvPr id="890" name="Google Shape;890;p2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22"/>
            <p:cNvGrpSpPr/>
            <p:nvPr/>
          </p:nvGrpSpPr>
          <p:grpSpPr>
            <a:xfrm>
              <a:off x="720035" y="350304"/>
              <a:ext cx="518269" cy="328105"/>
              <a:chOff x="783960" y="4261704"/>
              <a:chExt cx="518269" cy="328105"/>
            </a:xfrm>
          </p:grpSpPr>
          <p:sp>
            <p:nvSpPr>
              <p:cNvPr id="894" name="Google Shape;894;p2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22"/>
              <p:cNvGrpSpPr/>
              <p:nvPr/>
            </p:nvGrpSpPr>
            <p:grpSpPr>
              <a:xfrm>
                <a:off x="783960" y="4261704"/>
                <a:ext cx="518269" cy="328105"/>
                <a:chOff x="783960" y="4261704"/>
                <a:chExt cx="518269" cy="328105"/>
              </a:xfrm>
            </p:grpSpPr>
            <p:sp>
              <p:nvSpPr>
                <p:cNvPr id="896" name="Google Shape;896;p2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0" name="Google Shape;900;p22"/>
            <p:cNvGrpSpPr/>
            <p:nvPr/>
          </p:nvGrpSpPr>
          <p:grpSpPr>
            <a:xfrm>
              <a:off x="8092971" y="4166124"/>
              <a:ext cx="354818" cy="402747"/>
              <a:chOff x="8117146" y="4166124"/>
              <a:chExt cx="354818" cy="402747"/>
            </a:xfrm>
          </p:grpSpPr>
          <p:sp>
            <p:nvSpPr>
              <p:cNvPr id="901" name="Google Shape;901;p22"/>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22"/>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2"/>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2"/>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2"/>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22"/>
            <p:cNvGrpSpPr/>
            <p:nvPr/>
          </p:nvGrpSpPr>
          <p:grpSpPr>
            <a:xfrm>
              <a:off x="8680877" y="2751434"/>
              <a:ext cx="232368" cy="973684"/>
              <a:chOff x="6656577" y="3252597"/>
              <a:chExt cx="232368" cy="973684"/>
            </a:xfrm>
          </p:grpSpPr>
          <p:sp>
            <p:nvSpPr>
              <p:cNvPr id="910" name="Google Shape;910;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922"/>
        <p:cNvGrpSpPr/>
        <p:nvPr/>
      </p:nvGrpSpPr>
      <p:grpSpPr>
        <a:xfrm>
          <a:off x="0" y="0"/>
          <a:ext cx="0" cy="0"/>
          <a:chOff x="0" y="0"/>
          <a:chExt cx="0" cy="0"/>
        </a:xfrm>
      </p:grpSpPr>
      <p:sp>
        <p:nvSpPr>
          <p:cNvPr id="923" name="Google Shape;923;p23"/>
          <p:cNvSpPr txBox="1">
            <a:spLocks noGrp="1"/>
          </p:cNvSpPr>
          <p:nvPr>
            <p:ph type="title"/>
          </p:nvPr>
        </p:nvSpPr>
        <p:spPr>
          <a:xfrm>
            <a:off x="3599548" y="26729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4" name="Google Shape;924;p23"/>
          <p:cNvSpPr txBox="1">
            <a:spLocks noGrp="1"/>
          </p:cNvSpPr>
          <p:nvPr>
            <p:ph type="subTitle" idx="1"/>
          </p:nvPr>
        </p:nvSpPr>
        <p:spPr>
          <a:xfrm>
            <a:off x="3599552" y="3200632"/>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5" name="Google Shape;925;p23"/>
          <p:cNvSpPr txBox="1">
            <a:spLocks noGrp="1"/>
          </p:cNvSpPr>
          <p:nvPr>
            <p:ph type="title" idx="2"/>
          </p:nvPr>
        </p:nvSpPr>
        <p:spPr>
          <a:xfrm>
            <a:off x="720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6" name="Google Shape;926;p23"/>
          <p:cNvSpPr txBox="1">
            <a:spLocks noGrp="1"/>
          </p:cNvSpPr>
          <p:nvPr>
            <p:ph type="subTitle" idx="3"/>
          </p:nvPr>
        </p:nvSpPr>
        <p:spPr>
          <a:xfrm>
            <a:off x="720025"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7" name="Google Shape;927;p23"/>
          <p:cNvSpPr txBox="1">
            <a:spLocks noGrp="1"/>
          </p:cNvSpPr>
          <p:nvPr>
            <p:ph type="title" idx="4"/>
          </p:nvPr>
        </p:nvSpPr>
        <p:spPr>
          <a:xfrm>
            <a:off x="6486000" y="26729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8" name="Google Shape;928;p23"/>
          <p:cNvSpPr txBox="1">
            <a:spLocks noGrp="1"/>
          </p:cNvSpPr>
          <p:nvPr>
            <p:ph type="subTitle" idx="5"/>
          </p:nvPr>
        </p:nvSpPr>
        <p:spPr>
          <a:xfrm>
            <a:off x="6486007" y="3200625"/>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9" name="Google Shape;929;p23"/>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30" name="Google Shape;930;p23"/>
          <p:cNvGrpSpPr/>
          <p:nvPr/>
        </p:nvGrpSpPr>
        <p:grpSpPr>
          <a:xfrm>
            <a:off x="4800605" y="-2897864"/>
            <a:ext cx="8043475" cy="8043475"/>
            <a:chOff x="1241175" y="-1300650"/>
            <a:chExt cx="8043475" cy="8043475"/>
          </a:xfrm>
        </p:grpSpPr>
        <p:sp>
          <p:nvSpPr>
            <p:cNvPr id="931" name="Google Shape;931;p2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23"/>
          <p:cNvGrpSpPr/>
          <p:nvPr/>
        </p:nvGrpSpPr>
        <p:grpSpPr>
          <a:xfrm>
            <a:off x="774553" y="4436302"/>
            <a:ext cx="631910" cy="457789"/>
            <a:chOff x="855125" y="679497"/>
            <a:chExt cx="254310" cy="184228"/>
          </a:xfrm>
        </p:grpSpPr>
        <p:sp>
          <p:nvSpPr>
            <p:cNvPr id="939" name="Google Shape;939;p2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23"/>
          <p:cNvGrpSpPr/>
          <p:nvPr/>
        </p:nvGrpSpPr>
        <p:grpSpPr>
          <a:xfrm>
            <a:off x="5789084" y="4301884"/>
            <a:ext cx="648306" cy="649281"/>
            <a:chOff x="5022684" y="4300597"/>
            <a:chExt cx="648306" cy="649281"/>
          </a:xfrm>
        </p:grpSpPr>
        <p:sp>
          <p:nvSpPr>
            <p:cNvPr id="943" name="Google Shape;943;p2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23"/>
          <p:cNvGrpSpPr/>
          <p:nvPr/>
        </p:nvGrpSpPr>
        <p:grpSpPr>
          <a:xfrm>
            <a:off x="8566483" y="404987"/>
            <a:ext cx="355724" cy="1888212"/>
            <a:chOff x="124471" y="1153724"/>
            <a:chExt cx="355724" cy="1888212"/>
          </a:xfrm>
        </p:grpSpPr>
        <p:sp>
          <p:nvSpPr>
            <p:cNvPr id="948" name="Google Shape;948;p23"/>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23"/>
          <p:cNvGrpSpPr/>
          <p:nvPr/>
        </p:nvGrpSpPr>
        <p:grpSpPr>
          <a:xfrm>
            <a:off x="169027" y="1732884"/>
            <a:ext cx="232368" cy="973684"/>
            <a:chOff x="6656577" y="3252597"/>
            <a:chExt cx="232368" cy="973684"/>
          </a:xfrm>
        </p:grpSpPr>
        <p:sp>
          <p:nvSpPr>
            <p:cNvPr id="954" name="Google Shape;954;p2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23"/>
          <p:cNvGrpSpPr/>
          <p:nvPr/>
        </p:nvGrpSpPr>
        <p:grpSpPr>
          <a:xfrm>
            <a:off x="3043824" y="4730918"/>
            <a:ext cx="229483" cy="220256"/>
            <a:chOff x="250712" y="2821681"/>
            <a:chExt cx="229483" cy="220256"/>
          </a:xfrm>
        </p:grpSpPr>
        <p:sp>
          <p:nvSpPr>
            <p:cNvPr id="967" name="Google Shape;967;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23"/>
          <p:cNvGrpSpPr/>
          <p:nvPr/>
        </p:nvGrpSpPr>
        <p:grpSpPr>
          <a:xfrm>
            <a:off x="551187" y="193699"/>
            <a:ext cx="609540" cy="583574"/>
            <a:chOff x="3105300" y="593625"/>
            <a:chExt cx="256800" cy="245850"/>
          </a:xfrm>
        </p:grpSpPr>
        <p:sp>
          <p:nvSpPr>
            <p:cNvPr id="970" name="Google Shape;970;p2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74"/>
        <p:cNvGrpSpPr/>
        <p:nvPr/>
      </p:nvGrpSpPr>
      <p:grpSpPr>
        <a:xfrm>
          <a:off x="0" y="0"/>
          <a:ext cx="0" cy="0"/>
          <a:chOff x="0" y="0"/>
          <a:chExt cx="0" cy="0"/>
        </a:xfrm>
      </p:grpSpPr>
      <p:sp>
        <p:nvSpPr>
          <p:cNvPr id="975" name="Google Shape;975;p24"/>
          <p:cNvSpPr txBox="1">
            <a:spLocks noGrp="1"/>
          </p:cNvSpPr>
          <p:nvPr>
            <p:ph type="title"/>
          </p:nvPr>
        </p:nvSpPr>
        <p:spPr>
          <a:xfrm>
            <a:off x="865488" y="1509084"/>
            <a:ext cx="1978200" cy="52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6" name="Google Shape;976;p24"/>
          <p:cNvSpPr txBox="1">
            <a:spLocks noGrp="1"/>
          </p:cNvSpPr>
          <p:nvPr>
            <p:ph type="subTitle" idx="1"/>
          </p:nvPr>
        </p:nvSpPr>
        <p:spPr>
          <a:xfrm>
            <a:off x="865488" y="20433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7" name="Google Shape;977;p24"/>
          <p:cNvSpPr txBox="1">
            <a:spLocks noGrp="1"/>
          </p:cNvSpPr>
          <p:nvPr>
            <p:ph type="title" idx="2"/>
          </p:nvPr>
        </p:nvSpPr>
        <p:spPr>
          <a:xfrm>
            <a:off x="6300295" y="15090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8" name="Google Shape;978;p24"/>
          <p:cNvSpPr txBox="1">
            <a:spLocks noGrp="1"/>
          </p:cNvSpPr>
          <p:nvPr>
            <p:ph type="subTitle" idx="3"/>
          </p:nvPr>
        </p:nvSpPr>
        <p:spPr>
          <a:xfrm>
            <a:off x="6300288" y="20433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24"/>
          <p:cNvSpPr txBox="1">
            <a:spLocks noGrp="1"/>
          </p:cNvSpPr>
          <p:nvPr>
            <p:ph type="title" idx="4"/>
          </p:nvPr>
        </p:nvSpPr>
        <p:spPr>
          <a:xfrm>
            <a:off x="865488" y="3090484"/>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0" name="Google Shape;980;p24"/>
          <p:cNvSpPr txBox="1">
            <a:spLocks noGrp="1"/>
          </p:cNvSpPr>
          <p:nvPr>
            <p:ph type="subTitle" idx="5"/>
          </p:nvPr>
        </p:nvSpPr>
        <p:spPr>
          <a:xfrm>
            <a:off x="865488" y="36247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1" name="Google Shape;981;p24"/>
          <p:cNvSpPr txBox="1">
            <a:spLocks noGrp="1"/>
          </p:cNvSpPr>
          <p:nvPr>
            <p:ph type="title" idx="6"/>
          </p:nvPr>
        </p:nvSpPr>
        <p:spPr>
          <a:xfrm>
            <a:off x="6300295" y="30904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2" name="Google Shape;982;p24"/>
          <p:cNvSpPr txBox="1">
            <a:spLocks noGrp="1"/>
          </p:cNvSpPr>
          <p:nvPr>
            <p:ph type="subTitle" idx="7"/>
          </p:nvPr>
        </p:nvSpPr>
        <p:spPr>
          <a:xfrm>
            <a:off x="6300288" y="36247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3" name="Google Shape;983;p24"/>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84" name="Google Shape;984;p24"/>
          <p:cNvGrpSpPr/>
          <p:nvPr/>
        </p:nvGrpSpPr>
        <p:grpSpPr>
          <a:xfrm>
            <a:off x="4800605" y="-2897864"/>
            <a:ext cx="8043475" cy="8043475"/>
            <a:chOff x="1241175" y="-1300650"/>
            <a:chExt cx="8043475" cy="8043475"/>
          </a:xfrm>
        </p:grpSpPr>
        <p:sp>
          <p:nvSpPr>
            <p:cNvPr id="985" name="Google Shape;985;p2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24"/>
          <p:cNvGrpSpPr/>
          <p:nvPr/>
        </p:nvGrpSpPr>
        <p:grpSpPr>
          <a:xfrm>
            <a:off x="208785" y="164743"/>
            <a:ext cx="8789262" cy="4888443"/>
            <a:chOff x="208785" y="164743"/>
            <a:chExt cx="8789262" cy="4888443"/>
          </a:xfrm>
        </p:grpSpPr>
        <p:sp>
          <p:nvSpPr>
            <p:cNvPr id="993" name="Google Shape;993;p24"/>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 name="Google Shape;994;p24"/>
            <p:cNvGrpSpPr/>
            <p:nvPr/>
          </p:nvGrpSpPr>
          <p:grpSpPr>
            <a:xfrm rot="5400000">
              <a:off x="3021502" y="4450159"/>
              <a:ext cx="232368" cy="973684"/>
              <a:chOff x="6656577" y="3252597"/>
              <a:chExt cx="232368" cy="973684"/>
            </a:xfrm>
          </p:grpSpPr>
          <p:sp>
            <p:nvSpPr>
              <p:cNvPr id="995" name="Google Shape;995;p2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24"/>
            <p:cNvGrpSpPr/>
            <p:nvPr/>
          </p:nvGrpSpPr>
          <p:grpSpPr>
            <a:xfrm>
              <a:off x="964262" y="250499"/>
              <a:ext cx="609540" cy="583574"/>
              <a:chOff x="3105300" y="593625"/>
              <a:chExt cx="256800" cy="245850"/>
            </a:xfrm>
          </p:grpSpPr>
          <p:sp>
            <p:nvSpPr>
              <p:cNvPr id="1008" name="Google Shape;1008;p2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24"/>
            <p:cNvGrpSpPr/>
            <p:nvPr/>
          </p:nvGrpSpPr>
          <p:grpSpPr>
            <a:xfrm>
              <a:off x="8243553" y="4397527"/>
              <a:ext cx="631910" cy="457789"/>
              <a:chOff x="855125" y="679497"/>
              <a:chExt cx="254310" cy="184228"/>
            </a:xfrm>
          </p:grpSpPr>
          <p:sp>
            <p:nvSpPr>
              <p:cNvPr id="1013" name="Google Shape;1013;p2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24"/>
            <p:cNvGrpSpPr/>
            <p:nvPr/>
          </p:nvGrpSpPr>
          <p:grpSpPr>
            <a:xfrm>
              <a:off x="208785" y="1782754"/>
              <a:ext cx="518269" cy="328105"/>
              <a:chOff x="783960" y="4261704"/>
              <a:chExt cx="518269" cy="328105"/>
            </a:xfrm>
          </p:grpSpPr>
          <p:sp>
            <p:nvSpPr>
              <p:cNvPr id="1017" name="Google Shape;1017;p2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 name="Google Shape;1018;p24"/>
              <p:cNvGrpSpPr/>
              <p:nvPr/>
            </p:nvGrpSpPr>
            <p:grpSpPr>
              <a:xfrm>
                <a:off x="783960" y="4261704"/>
                <a:ext cx="518269" cy="328105"/>
                <a:chOff x="783960" y="4261704"/>
                <a:chExt cx="518269" cy="328105"/>
              </a:xfrm>
            </p:grpSpPr>
            <p:sp>
              <p:nvSpPr>
                <p:cNvPr id="1019" name="Google Shape;1019;p2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3" name="Google Shape;1023;p24"/>
            <p:cNvGrpSpPr/>
            <p:nvPr/>
          </p:nvGrpSpPr>
          <p:grpSpPr>
            <a:xfrm>
              <a:off x="6001721" y="4397524"/>
              <a:ext cx="354818" cy="402747"/>
              <a:chOff x="8117146" y="4166124"/>
              <a:chExt cx="354818" cy="402747"/>
            </a:xfrm>
          </p:grpSpPr>
          <p:sp>
            <p:nvSpPr>
              <p:cNvPr id="1024" name="Google Shape;1024;p24"/>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24"/>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a:off x="281287" y="46061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a:off x="425049" y="47406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4"/>
            <p:cNvSpPr/>
            <p:nvPr/>
          </p:nvSpPr>
          <p:spPr>
            <a:xfrm>
              <a:off x="399247" y="44264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 name="Google Shape;1032;p24"/>
            <p:cNvGrpSpPr/>
            <p:nvPr/>
          </p:nvGrpSpPr>
          <p:grpSpPr>
            <a:xfrm>
              <a:off x="8680877" y="2751434"/>
              <a:ext cx="232368" cy="973684"/>
              <a:chOff x="6656577" y="3252597"/>
              <a:chExt cx="232368" cy="973684"/>
            </a:xfrm>
          </p:grpSpPr>
          <p:sp>
            <p:nvSpPr>
              <p:cNvPr id="1033" name="Google Shape;1033;p2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45"/>
        <p:cNvGrpSpPr/>
        <p:nvPr/>
      </p:nvGrpSpPr>
      <p:grpSpPr>
        <a:xfrm>
          <a:off x="0" y="0"/>
          <a:ext cx="0" cy="0"/>
          <a:chOff x="0" y="0"/>
          <a:chExt cx="0" cy="0"/>
        </a:xfrm>
      </p:grpSpPr>
      <p:sp>
        <p:nvSpPr>
          <p:cNvPr id="1046" name="Google Shape;1046;p25"/>
          <p:cNvSpPr txBox="1">
            <a:spLocks noGrp="1"/>
          </p:cNvSpPr>
          <p:nvPr>
            <p:ph type="title"/>
          </p:nvPr>
        </p:nvSpPr>
        <p:spPr>
          <a:xfrm>
            <a:off x="2174175" y="1286588"/>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7" name="Google Shape;1047;p25"/>
          <p:cNvSpPr txBox="1">
            <a:spLocks noGrp="1"/>
          </p:cNvSpPr>
          <p:nvPr>
            <p:ph type="subTitle" idx="1"/>
          </p:nvPr>
        </p:nvSpPr>
        <p:spPr>
          <a:xfrm>
            <a:off x="2174175" y="1814288"/>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5"/>
          <p:cNvSpPr txBox="1">
            <a:spLocks noGrp="1"/>
          </p:cNvSpPr>
          <p:nvPr>
            <p:ph type="title" idx="2"/>
          </p:nvPr>
        </p:nvSpPr>
        <p:spPr>
          <a:xfrm>
            <a:off x="6145098" y="12866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9" name="Google Shape;1049;p25"/>
          <p:cNvSpPr txBox="1">
            <a:spLocks noGrp="1"/>
          </p:cNvSpPr>
          <p:nvPr>
            <p:ph type="subTitle" idx="3"/>
          </p:nvPr>
        </p:nvSpPr>
        <p:spPr>
          <a:xfrm>
            <a:off x="6145150" y="18143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0" name="Google Shape;1050;p25"/>
          <p:cNvSpPr txBox="1">
            <a:spLocks noGrp="1"/>
          </p:cNvSpPr>
          <p:nvPr>
            <p:ph type="title" idx="4"/>
          </p:nvPr>
        </p:nvSpPr>
        <p:spPr>
          <a:xfrm>
            <a:off x="2174175"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1" name="Google Shape;1051;p25"/>
          <p:cNvSpPr txBox="1">
            <a:spLocks noGrp="1"/>
          </p:cNvSpPr>
          <p:nvPr>
            <p:ph type="subTitle" idx="5"/>
          </p:nvPr>
        </p:nvSpPr>
        <p:spPr>
          <a:xfrm>
            <a:off x="2174175"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2" name="Google Shape;1052;p25"/>
          <p:cNvSpPr txBox="1">
            <a:spLocks noGrp="1"/>
          </p:cNvSpPr>
          <p:nvPr>
            <p:ph type="title" idx="6"/>
          </p:nvPr>
        </p:nvSpPr>
        <p:spPr>
          <a:xfrm>
            <a:off x="6145098" y="36114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3" name="Google Shape;1053;p25"/>
          <p:cNvSpPr txBox="1">
            <a:spLocks noGrp="1"/>
          </p:cNvSpPr>
          <p:nvPr>
            <p:ph type="subTitle" idx="7"/>
          </p:nvPr>
        </p:nvSpPr>
        <p:spPr>
          <a:xfrm>
            <a:off x="6145097" y="41391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4" name="Google Shape;1054;p25"/>
          <p:cNvSpPr txBox="1">
            <a:spLocks noGrp="1"/>
          </p:cNvSpPr>
          <p:nvPr>
            <p:ph type="title" idx="8"/>
          </p:nvPr>
        </p:nvSpPr>
        <p:spPr>
          <a:xfrm>
            <a:off x="2174177"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5" name="Google Shape;1055;p25"/>
          <p:cNvSpPr txBox="1">
            <a:spLocks noGrp="1"/>
          </p:cNvSpPr>
          <p:nvPr>
            <p:ph type="subTitle" idx="9"/>
          </p:nvPr>
        </p:nvSpPr>
        <p:spPr>
          <a:xfrm>
            <a:off x="2174175"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6" name="Google Shape;1056;p25"/>
          <p:cNvSpPr txBox="1">
            <a:spLocks noGrp="1"/>
          </p:cNvSpPr>
          <p:nvPr>
            <p:ph type="title" idx="13"/>
          </p:nvPr>
        </p:nvSpPr>
        <p:spPr>
          <a:xfrm>
            <a:off x="6145102" y="2449000"/>
            <a:ext cx="19860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7" name="Google Shape;1057;p25"/>
          <p:cNvSpPr txBox="1">
            <a:spLocks noGrp="1"/>
          </p:cNvSpPr>
          <p:nvPr>
            <p:ph type="subTitle" idx="14"/>
          </p:nvPr>
        </p:nvSpPr>
        <p:spPr>
          <a:xfrm>
            <a:off x="6145100" y="2976700"/>
            <a:ext cx="19860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8" name="Google Shape;1058;p25"/>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9" name="Google Shape;1059;p25"/>
          <p:cNvGrpSpPr/>
          <p:nvPr/>
        </p:nvGrpSpPr>
        <p:grpSpPr>
          <a:xfrm>
            <a:off x="4800605" y="-2897864"/>
            <a:ext cx="8043475" cy="8043475"/>
            <a:chOff x="1241175" y="-1300650"/>
            <a:chExt cx="8043475" cy="8043475"/>
          </a:xfrm>
        </p:grpSpPr>
        <p:sp>
          <p:nvSpPr>
            <p:cNvPr id="1060" name="Google Shape;1060;p2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25"/>
          <p:cNvGrpSpPr/>
          <p:nvPr/>
        </p:nvGrpSpPr>
        <p:grpSpPr>
          <a:xfrm>
            <a:off x="218646" y="467609"/>
            <a:ext cx="8696480" cy="4569349"/>
            <a:chOff x="218646" y="467609"/>
            <a:chExt cx="8696480" cy="4569349"/>
          </a:xfrm>
        </p:grpSpPr>
        <p:grpSp>
          <p:nvGrpSpPr>
            <p:cNvPr id="1068" name="Google Shape;1068;p25"/>
            <p:cNvGrpSpPr/>
            <p:nvPr/>
          </p:nvGrpSpPr>
          <p:grpSpPr>
            <a:xfrm>
              <a:off x="8309110" y="4708854"/>
              <a:ext cx="518269" cy="328105"/>
              <a:chOff x="783960" y="4261704"/>
              <a:chExt cx="518269" cy="328105"/>
            </a:xfrm>
          </p:grpSpPr>
          <p:sp>
            <p:nvSpPr>
              <p:cNvPr id="1069" name="Google Shape;1069;p25"/>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 name="Google Shape;1070;p25"/>
              <p:cNvGrpSpPr/>
              <p:nvPr/>
            </p:nvGrpSpPr>
            <p:grpSpPr>
              <a:xfrm>
                <a:off x="783960" y="4261704"/>
                <a:ext cx="518269" cy="328105"/>
                <a:chOff x="783960" y="4261704"/>
                <a:chExt cx="518269" cy="328105"/>
              </a:xfrm>
            </p:grpSpPr>
            <p:sp>
              <p:nvSpPr>
                <p:cNvPr id="1071" name="Google Shape;1071;p25"/>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5"/>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5"/>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5" name="Google Shape;1075;p25"/>
            <p:cNvGrpSpPr/>
            <p:nvPr/>
          </p:nvGrpSpPr>
          <p:grpSpPr>
            <a:xfrm>
              <a:off x="8682758" y="1527568"/>
              <a:ext cx="232368" cy="974453"/>
              <a:chOff x="2546733" y="2525280"/>
              <a:chExt cx="232368" cy="974453"/>
            </a:xfrm>
          </p:grpSpPr>
          <p:sp>
            <p:nvSpPr>
              <p:cNvPr id="1076" name="Google Shape;1076;p25"/>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5"/>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25"/>
            <p:cNvGrpSpPr/>
            <p:nvPr/>
          </p:nvGrpSpPr>
          <p:grpSpPr>
            <a:xfrm>
              <a:off x="7931584" y="467609"/>
              <a:ext cx="648306" cy="649281"/>
              <a:chOff x="5022684" y="4300597"/>
              <a:chExt cx="648306" cy="649281"/>
            </a:xfrm>
          </p:grpSpPr>
          <p:sp>
            <p:nvSpPr>
              <p:cNvPr id="1089" name="Google Shape;1089;p2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 name="Google Shape;1093;p25"/>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25"/>
            <p:cNvGrpSpPr/>
            <p:nvPr/>
          </p:nvGrpSpPr>
          <p:grpSpPr>
            <a:xfrm>
              <a:off x="218646" y="488887"/>
              <a:ext cx="355724" cy="1888212"/>
              <a:chOff x="124471" y="1153724"/>
              <a:chExt cx="355724" cy="1888212"/>
            </a:xfrm>
          </p:grpSpPr>
          <p:sp>
            <p:nvSpPr>
              <p:cNvPr id="1095" name="Google Shape;1095;p2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25"/>
            <p:cNvGrpSpPr/>
            <p:nvPr/>
          </p:nvGrpSpPr>
          <p:grpSpPr>
            <a:xfrm>
              <a:off x="313312" y="4328124"/>
              <a:ext cx="609540" cy="583574"/>
              <a:chOff x="3105300" y="593625"/>
              <a:chExt cx="256800" cy="245850"/>
            </a:xfrm>
          </p:grpSpPr>
          <p:sp>
            <p:nvSpPr>
              <p:cNvPr id="1101" name="Google Shape;1101;p2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30"/>
          <p:cNvGrpSpPr/>
          <p:nvPr/>
        </p:nvGrpSpPr>
        <p:grpSpPr>
          <a:xfrm>
            <a:off x="218646" y="467609"/>
            <a:ext cx="8696480" cy="4569349"/>
            <a:chOff x="218646" y="467609"/>
            <a:chExt cx="8696480" cy="4569349"/>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4" name="Google Shape;1294;p30"/>
            <p:cNvGrpSpPr/>
            <p:nvPr/>
          </p:nvGrpSpPr>
          <p:grpSpPr>
            <a:xfrm>
              <a:off x="8682758" y="1527568"/>
              <a:ext cx="232368" cy="974453"/>
              <a:chOff x="2546733" y="2525280"/>
              <a:chExt cx="232368" cy="974453"/>
            </a:xfrm>
          </p:grpSpPr>
          <p:sp>
            <p:nvSpPr>
              <p:cNvPr id="1295" name="Google Shape;1295;p3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30"/>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30"/>
            <p:cNvGrpSpPr/>
            <p:nvPr/>
          </p:nvGrpSpPr>
          <p:grpSpPr>
            <a:xfrm>
              <a:off x="218646" y="488887"/>
              <a:ext cx="355724" cy="1888212"/>
              <a:chOff x="124471" y="1153724"/>
              <a:chExt cx="355724" cy="1888212"/>
            </a:xfrm>
          </p:grpSpPr>
          <p:sp>
            <p:nvSpPr>
              <p:cNvPr id="1314" name="Google Shape;1314;p3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05"/>
        <p:cNvGrpSpPr/>
        <p:nvPr/>
      </p:nvGrpSpPr>
      <p:grpSpPr>
        <a:xfrm>
          <a:off x="0" y="0"/>
          <a:ext cx="0" cy="0"/>
          <a:chOff x="0" y="0"/>
          <a:chExt cx="0" cy="0"/>
        </a:xfrm>
      </p:grpSpPr>
      <p:grpSp>
        <p:nvGrpSpPr>
          <p:cNvPr id="1106" name="Google Shape;1106;p26"/>
          <p:cNvGrpSpPr/>
          <p:nvPr/>
        </p:nvGrpSpPr>
        <p:grpSpPr>
          <a:xfrm>
            <a:off x="4856905" y="-5007110"/>
            <a:ext cx="8043475" cy="8043475"/>
            <a:chOff x="1241175" y="-1300650"/>
            <a:chExt cx="8043475" cy="8043475"/>
          </a:xfrm>
        </p:grpSpPr>
        <p:sp>
          <p:nvSpPr>
            <p:cNvPr id="1107" name="Google Shape;1107;p2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 name="Google Shape;1114;p2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15" name="Google Shape;1115;p26"/>
          <p:cNvGrpSpPr/>
          <p:nvPr/>
        </p:nvGrpSpPr>
        <p:grpSpPr>
          <a:xfrm>
            <a:off x="8028260" y="322966"/>
            <a:ext cx="365869" cy="328105"/>
            <a:chOff x="7194285" y="1228366"/>
            <a:chExt cx="365869" cy="328105"/>
          </a:xfrm>
        </p:grpSpPr>
        <p:sp>
          <p:nvSpPr>
            <p:cNvPr id="1116" name="Google Shape;1116;p26"/>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26"/>
          <p:cNvSpPr/>
          <p:nvPr/>
        </p:nvSpPr>
        <p:spPr>
          <a:xfrm>
            <a:off x="8759913" y="49089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8636455" y="4563185"/>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26"/>
          <p:cNvGrpSpPr/>
          <p:nvPr/>
        </p:nvGrpSpPr>
        <p:grpSpPr>
          <a:xfrm>
            <a:off x="259146" y="784762"/>
            <a:ext cx="354818" cy="4210262"/>
            <a:chOff x="174946" y="-1168326"/>
            <a:chExt cx="354818" cy="4210262"/>
          </a:xfrm>
        </p:grpSpPr>
        <p:sp>
          <p:nvSpPr>
            <p:cNvPr id="1123" name="Google Shape;1123;p26"/>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6"/>
          <p:cNvGrpSpPr/>
          <p:nvPr/>
        </p:nvGrpSpPr>
        <p:grpSpPr>
          <a:xfrm>
            <a:off x="815562" y="153237"/>
            <a:ext cx="609540" cy="583574"/>
            <a:chOff x="3105300" y="593625"/>
            <a:chExt cx="256800" cy="245850"/>
          </a:xfrm>
        </p:grpSpPr>
        <p:sp>
          <p:nvSpPr>
            <p:cNvPr id="1129" name="Google Shape;1129;p2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26"/>
          <p:cNvGrpSpPr/>
          <p:nvPr/>
        </p:nvGrpSpPr>
        <p:grpSpPr>
          <a:xfrm>
            <a:off x="8594804" y="1188192"/>
            <a:ext cx="477477" cy="478195"/>
            <a:chOff x="5022684" y="4300597"/>
            <a:chExt cx="648306" cy="649281"/>
          </a:xfrm>
        </p:grpSpPr>
        <p:sp>
          <p:nvSpPr>
            <p:cNvPr id="1134" name="Google Shape;1134;p26"/>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38"/>
        <p:cNvGrpSpPr/>
        <p:nvPr/>
      </p:nvGrpSpPr>
      <p:grpSpPr>
        <a:xfrm>
          <a:off x="0" y="0"/>
          <a:ext cx="0" cy="0"/>
          <a:chOff x="0" y="0"/>
          <a:chExt cx="0" cy="0"/>
        </a:xfrm>
      </p:grpSpPr>
      <p:sp>
        <p:nvSpPr>
          <p:cNvPr id="1139" name="Google Shape;1139;p27"/>
          <p:cNvSpPr txBox="1">
            <a:spLocks noGrp="1"/>
          </p:cNvSpPr>
          <p:nvPr>
            <p:ph type="title" hasCustomPrompt="1"/>
          </p:nvPr>
        </p:nvSpPr>
        <p:spPr>
          <a:xfrm>
            <a:off x="713100" y="2909109"/>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0" name="Google Shape;1140;p27"/>
          <p:cNvSpPr txBox="1">
            <a:spLocks noGrp="1"/>
          </p:cNvSpPr>
          <p:nvPr>
            <p:ph type="subTitle" idx="1"/>
          </p:nvPr>
        </p:nvSpPr>
        <p:spPr>
          <a:xfrm>
            <a:off x="713100" y="3563592"/>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141" name="Google Shape;1141;p27"/>
          <p:cNvSpPr txBox="1">
            <a:spLocks noGrp="1"/>
          </p:cNvSpPr>
          <p:nvPr>
            <p:ph type="title" idx="2" hasCustomPrompt="1"/>
          </p:nvPr>
        </p:nvSpPr>
        <p:spPr>
          <a:xfrm>
            <a:off x="3442950" y="2909101"/>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2" name="Google Shape;1142;p27"/>
          <p:cNvSpPr txBox="1">
            <a:spLocks noGrp="1"/>
          </p:cNvSpPr>
          <p:nvPr>
            <p:ph type="subTitle" idx="3"/>
          </p:nvPr>
        </p:nvSpPr>
        <p:spPr>
          <a:xfrm>
            <a:off x="3442950" y="3563573"/>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143" name="Google Shape;1143;p27"/>
          <p:cNvSpPr txBox="1">
            <a:spLocks noGrp="1"/>
          </p:cNvSpPr>
          <p:nvPr>
            <p:ph type="title" idx="4" hasCustomPrompt="1"/>
          </p:nvPr>
        </p:nvSpPr>
        <p:spPr>
          <a:xfrm>
            <a:off x="6172800" y="2909106"/>
            <a:ext cx="22581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4" name="Google Shape;1144;p27"/>
          <p:cNvSpPr txBox="1">
            <a:spLocks noGrp="1"/>
          </p:cNvSpPr>
          <p:nvPr>
            <p:ph type="subTitle" idx="5"/>
          </p:nvPr>
        </p:nvSpPr>
        <p:spPr>
          <a:xfrm>
            <a:off x="6172800" y="3563570"/>
            <a:ext cx="2258100" cy="57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145" name="Google Shape;1145;p27"/>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46" name="Google Shape;1146;p27"/>
          <p:cNvGrpSpPr/>
          <p:nvPr/>
        </p:nvGrpSpPr>
        <p:grpSpPr>
          <a:xfrm>
            <a:off x="4800605" y="-2897864"/>
            <a:ext cx="8043475" cy="8043475"/>
            <a:chOff x="1241175" y="-1300650"/>
            <a:chExt cx="8043475" cy="8043475"/>
          </a:xfrm>
        </p:grpSpPr>
        <p:sp>
          <p:nvSpPr>
            <p:cNvPr id="1147" name="Google Shape;1147;p2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27"/>
          <p:cNvGrpSpPr/>
          <p:nvPr/>
        </p:nvGrpSpPr>
        <p:grpSpPr>
          <a:xfrm>
            <a:off x="151608" y="193697"/>
            <a:ext cx="8800604" cy="4799168"/>
            <a:chOff x="151608" y="193697"/>
            <a:chExt cx="8800604" cy="4799168"/>
          </a:xfrm>
        </p:grpSpPr>
        <p:grpSp>
          <p:nvGrpSpPr>
            <p:cNvPr id="1155" name="Google Shape;1155;p27"/>
            <p:cNvGrpSpPr/>
            <p:nvPr/>
          </p:nvGrpSpPr>
          <p:grpSpPr>
            <a:xfrm>
              <a:off x="507337" y="193699"/>
              <a:ext cx="609540" cy="583574"/>
              <a:chOff x="3105300" y="593625"/>
              <a:chExt cx="256800" cy="245850"/>
            </a:xfrm>
          </p:grpSpPr>
          <p:sp>
            <p:nvSpPr>
              <p:cNvPr id="1156" name="Google Shape;1156;p2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7"/>
            <p:cNvGrpSpPr/>
            <p:nvPr/>
          </p:nvGrpSpPr>
          <p:grpSpPr>
            <a:xfrm>
              <a:off x="8320303" y="4439327"/>
              <a:ext cx="631910" cy="457789"/>
              <a:chOff x="855125" y="679497"/>
              <a:chExt cx="254310" cy="184228"/>
            </a:xfrm>
          </p:grpSpPr>
          <p:sp>
            <p:nvSpPr>
              <p:cNvPr id="1161" name="Google Shape;1161;p2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27"/>
            <p:cNvGrpSpPr/>
            <p:nvPr/>
          </p:nvGrpSpPr>
          <p:grpSpPr>
            <a:xfrm>
              <a:off x="342634" y="4343584"/>
              <a:ext cx="648306" cy="649281"/>
              <a:chOff x="5022684" y="4300597"/>
              <a:chExt cx="648306" cy="649281"/>
            </a:xfrm>
          </p:grpSpPr>
          <p:sp>
            <p:nvSpPr>
              <p:cNvPr id="1165" name="Google Shape;1165;p2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27"/>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27"/>
            <p:cNvGrpSpPr/>
            <p:nvPr/>
          </p:nvGrpSpPr>
          <p:grpSpPr>
            <a:xfrm>
              <a:off x="151608" y="1402587"/>
              <a:ext cx="355724" cy="1888212"/>
              <a:chOff x="124471" y="1153724"/>
              <a:chExt cx="355724" cy="1888212"/>
            </a:xfrm>
          </p:grpSpPr>
          <p:sp>
            <p:nvSpPr>
              <p:cNvPr id="1171" name="Google Shape;1171;p2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27"/>
            <p:cNvGrpSpPr/>
            <p:nvPr/>
          </p:nvGrpSpPr>
          <p:grpSpPr>
            <a:xfrm>
              <a:off x="8719827" y="646259"/>
              <a:ext cx="232368" cy="973684"/>
              <a:chOff x="6656577" y="3252597"/>
              <a:chExt cx="232368" cy="973684"/>
            </a:xfrm>
          </p:grpSpPr>
          <p:sp>
            <p:nvSpPr>
              <p:cNvPr id="1177" name="Google Shape;1177;p2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7"/>
            <p:cNvGrpSpPr/>
            <p:nvPr/>
          </p:nvGrpSpPr>
          <p:grpSpPr>
            <a:xfrm>
              <a:off x="5669774" y="4743018"/>
              <a:ext cx="229483" cy="220256"/>
              <a:chOff x="250712" y="2821681"/>
              <a:chExt cx="229483" cy="220256"/>
            </a:xfrm>
          </p:grpSpPr>
          <p:sp>
            <p:nvSpPr>
              <p:cNvPr id="1190" name="Google Shape;1190;p2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92"/>
        <p:cNvGrpSpPr/>
        <p:nvPr/>
      </p:nvGrpSpPr>
      <p:grpSpPr>
        <a:xfrm>
          <a:off x="0" y="0"/>
          <a:ext cx="0" cy="0"/>
          <a:chOff x="0" y="0"/>
          <a:chExt cx="0" cy="0"/>
        </a:xfrm>
      </p:grpSpPr>
      <p:sp>
        <p:nvSpPr>
          <p:cNvPr id="1193" name="Google Shape;1193;p28"/>
          <p:cNvSpPr txBox="1">
            <a:spLocks noGrp="1"/>
          </p:cNvSpPr>
          <p:nvPr>
            <p:ph type="title"/>
          </p:nvPr>
        </p:nvSpPr>
        <p:spPr>
          <a:xfrm flipH="1">
            <a:off x="725995" y="720375"/>
            <a:ext cx="4738800" cy="897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56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4" name="Google Shape;1194;p28"/>
          <p:cNvSpPr txBox="1">
            <a:spLocks noGrp="1"/>
          </p:cNvSpPr>
          <p:nvPr>
            <p:ph type="subTitle" idx="1"/>
          </p:nvPr>
        </p:nvSpPr>
        <p:spPr>
          <a:xfrm flipH="1">
            <a:off x="725995" y="1683175"/>
            <a:ext cx="3434700" cy="11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5" name="Google Shape;1195;p28"/>
          <p:cNvSpPr txBox="1"/>
          <p:nvPr/>
        </p:nvSpPr>
        <p:spPr>
          <a:xfrm flipH="1">
            <a:off x="713175" y="4205150"/>
            <a:ext cx="42843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000">
                <a:solidFill>
                  <a:schemeClr val="dk1"/>
                </a:solidFill>
                <a:latin typeface="Archivo"/>
                <a:ea typeface="Archivo"/>
                <a:cs typeface="Archivo"/>
                <a:sym typeface="Archivo"/>
              </a:rPr>
              <a:t>CREDITS: This presentation template was created by </a:t>
            </a:r>
            <a:r>
              <a:rPr lang="en-GB" sz="1000" b="1">
                <a:solidFill>
                  <a:schemeClr val="dk1"/>
                </a:solidFill>
                <a:uFill>
                  <a:noFill/>
                </a:uFill>
                <a:latin typeface="Archivo"/>
                <a:ea typeface="Archivo"/>
                <a:cs typeface="Archivo"/>
                <a:sym typeface="Archivo"/>
                <a:hlinkClick r:id="rId2"/>
              </a:rPr>
              <a:t>Slidesgo</a:t>
            </a:r>
            <a:r>
              <a:rPr lang="en-GB" sz="1000">
                <a:solidFill>
                  <a:schemeClr val="dk1"/>
                </a:solidFill>
                <a:latin typeface="Archivo"/>
                <a:ea typeface="Archivo"/>
                <a:cs typeface="Archivo"/>
                <a:sym typeface="Archivo"/>
              </a:rPr>
              <a:t>, and includes icons by </a:t>
            </a:r>
            <a:r>
              <a:rPr lang="en-GB" sz="1000" b="1">
                <a:solidFill>
                  <a:schemeClr val="dk1"/>
                </a:solidFill>
                <a:uFill>
                  <a:noFill/>
                </a:uFill>
                <a:latin typeface="Archivo"/>
                <a:ea typeface="Archivo"/>
                <a:cs typeface="Archivo"/>
                <a:sym typeface="Archivo"/>
                <a:hlinkClick r:id="rId3"/>
              </a:rPr>
              <a:t>Flaticon</a:t>
            </a:r>
            <a:r>
              <a:rPr lang="en-GB" sz="1000">
                <a:solidFill>
                  <a:schemeClr val="dk1"/>
                </a:solidFill>
                <a:latin typeface="Archivo"/>
                <a:ea typeface="Archivo"/>
                <a:cs typeface="Archivo"/>
                <a:sym typeface="Archivo"/>
              </a:rPr>
              <a:t>, and infographics and images by </a:t>
            </a:r>
            <a:r>
              <a:rPr lang="en-GB" sz="1000" b="1">
                <a:solidFill>
                  <a:schemeClr val="dk1"/>
                </a:solidFill>
                <a:uFill>
                  <a:noFill/>
                </a:uFill>
                <a:latin typeface="Archivo"/>
                <a:ea typeface="Archivo"/>
                <a:cs typeface="Archivo"/>
                <a:sym typeface="Archivo"/>
                <a:hlinkClick r:id="rId4"/>
              </a:rPr>
              <a:t>Freepik</a:t>
            </a:r>
            <a:endParaRPr sz="1000" b="1">
              <a:solidFill>
                <a:schemeClr val="dk1"/>
              </a:solidFill>
              <a:latin typeface="Archivo"/>
              <a:ea typeface="Archivo"/>
              <a:cs typeface="Archivo"/>
              <a:sym typeface="Archivo"/>
            </a:endParaRPr>
          </a:p>
        </p:txBody>
      </p:sp>
      <p:grpSp>
        <p:nvGrpSpPr>
          <p:cNvPr id="1196" name="Google Shape;1196;p28"/>
          <p:cNvGrpSpPr/>
          <p:nvPr/>
        </p:nvGrpSpPr>
        <p:grpSpPr>
          <a:xfrm>
            <a:off x="3963663" y="-2091225"/>
            <a:ext cx="8043475" cy="8043475"/>
            <a:chOff x="1241175" y="-1300650"/>
            <a:chExt cx="8043475" cy="8043475"/>
          </a:xfrm>
        </p:grpSpPr>
        <p:sp>
          <p:nvSpPr>
            <p:cNvPr id="1197" name="Google Shape;1197;p2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8"/>
          <p:cNvGrpSpPr/>
          <p:nvPr/>
        </p:nvGrpSpPr>
        <p:grpSpPr>
          <a:xfrm>
            <a:off x="209583" y="304468"/>
            <a:ext cx="232368" cy="974453"/>
            <a:chOff x="2546733" y="2525280"/>
            <a:chExt cx="232368" cy="974453"/>
          </a:xfrm>
        </p:grpSpPr>
        <p:sp>
          <p:nvSpPr>
            <p:cNvPr id="1205" name="Google Shape;1205;p2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28"/>
          <p:cNvGrpSpPr/>
          <p:nvPr/>
        </p:nvGrpSpPr>
        <p:grpSpPr>
          <a:xfrm>
            <a:off x="172962" y="143437"/>
            <a:ext cx="3907852" cy="4535562"/>
            <a:chOff x="88762" y="-1809651"/>
            <a:chExt cx="3907852" cy="4535562"/>
          </a:xfrm>
        </p:grpSpPr>
        <p:sp>
          <p:nvSpPr>
            <p:cNvPr id="1218" name="Google Shape;1218;p28"/>
            <p:cNvSpPr/>
            <p:nvPr/>
          </p:nvSpPr>
          <p:spPr>
            <a:xfrm>
              <a:off x="3741330" y="-1809651"/>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3641796" y="-1711968"/>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3841168" y="-1567819"/>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8"/>
            <p:cNvSpPr/>
            <p:nvPr/>
          </p:nvSpPr>
          <p:spPr>
            <a:xfrm>
              <a:off x="88762" y="2505656"/>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8"/>
            <p:cNvSpPr/>
            <p:nvPr/>
          </p:nvSpPr>
          <p:spPr>
            <a:xfrm>
              <a:off x="232524" y="26401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28"/>
          <p:cNvGrpSpPr/>
          <p:nvPr/>
        </p:nvGrpSpPr>
        <p:grpSpPr>
          <a:xfrm>
            <a:off x="7758460" y="355654"/>
            <a:ext cx="518269" cy="328105"/>
            <a:chOff x="783960" y="4261704"/>
            <a:chExt cx="518269" cy="328105"/>
          </a:xfrm>
        </p:grpSpPr>
        <p:sp>
          <p:nvSpPr>
            <p:cNvPr id="1224" name="Google Shape;1224;p2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28"/>
            <p:cNvGrpSpPr/>
            <p:nvPr/>
          </p:nvGrpSpPr>
          <p:grpSpPr>
            <a:xfrm>
              <a:off x="783960" y="4261704"/>
              <a:ext cx="518269" cy="328105"/>
              <a:chOff x="783960" y="4261704"/>
              <a:chExt cx="518269" cy="328105"/>
            </a:xfrm>
          </p:grpSpPr>
          <p:sp>
            <p:nvSpPr>
              <p:cNvPr id="1226" name="Google Shape;1226;p2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230"/>
        <p:cNvGrpSpPr/>
        <p:nvPr/>
      </p:nvGrpSpPr>
      <p:grpSpPr>
        <a:xfrm>
          <a:off x="0" y="0"/>
          <a:ext cx="0" cy="0"/>
          <a:chOff x="0" y="0"/>
          <a:chExt cx="0" cy="0"/>
        </a:xfrm>
      </p:grpSpPr>
      <p:grpSp>
        <p:nvGrpSpPr>
          <p:cNvPr id="1231" name="Google Shape;1231;p29"/>
          <p:cNvGrpSpPr/>
          <p:nvPr/>
        </p:nvGrpSpPr>
        <p:grpSpPr>
          <a:xfrm>
            <a:off x="198627" y="452709"/>
            <a:ext cx="232368" cy="973684"/>
            <a:chOff x="6656577" y="3252597"/>
            <a:chExt cx="232368" cy="973684"/>
          </a:xfrm>
        </p:grpSpPr>
        <p:sp>
          <p:nvSpPr>
            <p:cNvPr id="1232" name="Google Shape;1232;p2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1" name="Google Shape;1251;p29"/>
          <p:cNvGrpSpPr/>
          <p:nvPr/>
        </p:nvGrpSpPr>
        <p:grpSpPr>
          <a:xfrm>
            <a:off x="107062" y="345649"/>
            <a:ext cx="4182177" cy="4176917"/>
            <a:chOff x="3047674" y="939549"/>
            <a:chExt cx="4182177" cy="4176917"/>
          </a:xfrm>
        </p:grpSpPr>
        <p:sp>
          <p:nvSpPr>
            <p:cNvPr id="1252" name="Google Shape;1252;p29"/>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30"/>
          <p:cNvGrpSpPr/>
          <p:nvPr/>
        </p:nvGrpSpPr>
        <p:grpSpPr>
          <a:xfrm>
            <a:off x="218646" y="467609"/>
            <a:ext cx="8696480" cy="4569349"/>
            <a:chOff x="218646" y="467609"/>
            <a:chExt cx="8696480" cy="4569349"/>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4" name="Google Shape;1294;p30"/>
            <p:cNvGrpSpPr/>
            <p:nvPr/>
          </p:nvGrpSpPr>
          <p:grpSpPr>
            <a:xfrm>
              <a:off x="8682758" y="1527568"/>
              <a:ext cx="232368" cy="974453"/>
              <a:chOff x="2546733" y="2525280"/>
              <a:chExt cx="232368" cy="974453"/>
            </a:xfrm>
          </p:grpSpPr>
          <p:sp>
            <p:nvSpPr>
              <p:cNvPr id="1295" name="Google Shape;1295;p3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30"/>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30"/>
            <p:cNvGrpSpPr/>
            <p:nvPr/>
          </p:nvGrpSpPr>
          <p:grpSpPr>
            <a:xfrm>
              <a:off x="218646" y="488887"/>
              <a:ext cx="355724" cy="1888212"/>
              <a:chOff x="124471" y="1153724"/>
              <a:chExt cx="355724" cy="1888212"/>
            </a:xfrm>
          </p:grpSpPr>
          <p:sp>
            <p:nvSpPr>
              <p:cNvPr id="1314" name="Google Shape;1314;p3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1"/>
          <p:cNvGrpSpPr/>
          <p:nvPr/>
        </p:nvGrpSpPr>
        <p:grpSpPr>
          <a:xfrm>
            <a:off x="151608" y="193697"/>
            <a:ext cx="8393629" cy="4799168"/>
            <a:chOff x="151608" y="193697"/>
            <a:chExt cx="8393629"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3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31"/>
            <p:cNvGrpSpPr/>
            <p:nvPr/>
          </p:nvGrpSpPr>
          <p:grpSpPr>
            <a:xfrm>
              <a:off x="151608" y="1402587"/>
              <a:ext cx="355724" cy="1888212"/>
              <a:chOff x="124471" y="1153724"/>
              <a:chExt cx="355724" cy="1888212"/>
            </a:xfrm>
          </p:grpSpPr>
          <p:sp>
            <p:nvSpPr>
              <p:cNvPr id="1350" name="Google Shape;1350;p3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1"/>
            <p:cNvGrpSpPr/>
            <p:nvPr/>
          </p:nvGrpSpPr>
          <p:grpSpPr>
            <a:xfrm>
              <a:off x="5669774" y="4743018"/>
              <a:ext cx="229483" cy="220256"/>
              <a:chOff x="250712" y="2821681"/>
              <a:chExt cx="229483" cy="220256"/>
            </a:xfrm>
          </p:grpSpPr>
          <p:sp>
            <p:nvSpPr>
              <p:cNvPr id="1356" name="Google Shape;1356;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31"/>
          <p:cNvGrpSpPr/>
          <p:nvPr/>
        </p:nvGrpSpPr>
        <p:grpSpPr>
          <a:xfrm>
            <a:off x="8758502" y="3301184"/>
            <a:ext cx="232368" cy="973684"/>
            <a:chOff x="6656577" y="3252597"/>
            <a:chExt cx="232368" cy="973684"/>
          </a:xfrm>
        </p:grpSpPr>
        <p:sp>
          <p:nvSpPr>
            <p:cNvPr id="1359" name="Google Shape;1359;p3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1"/>
          <p:cNvGrpSpPr/>
          <p:nvPr/>
        </p:nvGrpSpPr>
        <p:grpSpPr>
          <a:xfrm>
            <a:off x="151608" y="193697"/>
            <a:ext cx="8393629" cy="4799168"/>
            <a:chOff x="151608" y="193697"/>
            <a:chExt cx="8393629"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3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31"/>
            <p:cNvGrpSpPr/>
            <p:nvPr/>
          </p:nvGrpSpPr>
          <p:grpSpPr>
            <a:xfrm>
              <a:off x="151608" y="1402587"/>
              <a:ext cx="355724" cy="1888212"/>
              <a:chOff x="124471" y="1153724"/>
              <a:chExt cx="355724" cy="1888212"/>
            </a:xfrm>
          </p:grpSpPr>
          <p:sp>
            <p:nvSpPr>
              <p:cNvPr id="1350" name="Google Shape;1350;p3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1"/>
            <p:cNvGrpSpPr/>
            <p:nvPr/>
          </p:nvGrpSpPr>
          <p:grpSpPr>
            <a:xfrm>
              <a:off x="5669774" y="4743018"/>
              <a:ext cx="229483" cy="220256"/>
              <a:chOff x="250712" y="2821681"/>
              <a:chExt cx="229483" cy="220256"/>
            </a:xfrm>
          </p:grpSpPr>
          <p:sp>
            <p:nvSpPr>
              <p:cNvPr id="1356" name="Google Shape;1356;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31"/>
          <p:cNvGrpSpPr/>
          <p:nvPr/>
        </p:nvGrpSpPr>
        <p:grpSpPr>
          <a:xfrm>
            <a:off x="8758502" y="3301184"/>
            <a:ext cx="232368" cy="973684"/>
            <a:chOff x="6656577" y="3252597"/>
            <a:chExt cx="232368" cy="973684"/>
          </a:xfrm>
        </p:grpSpPr>
        <p:sp>
          <p:nvSpPr>
            <p:cNvPr id="1359" name="Google Shape;1359;p3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166625"/>
            <a:ext cx="4640100" cy="22323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093" y="3398924"/>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98627" y="452709"/>
            <a:ext cx="232368" cy="973684"/>
            <a:chOff x="6656577" y="3252597"/>
            <a:chExt cx="232368" cy="973684"/>
          </a:xfrm>
        </p:grpSpPr>
        <p:sp>
          <p:nvSpPr>
            <p:cNvPr id="12" name="Google Shape;12;p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a:off x="107062" y="345649"/>
            <a:ext cx="4182177" cy="4176917"/>
            <a:chOff x="3047674" y="939549"/>
            <a:chExt cx="4182177" cy="4176917"/>
          </a:xfrm>
        </p:grpSpPr>
        <p:sp>
          <p:nvSpPr>
            <p:cNvPr id="32" name="Google Shape;32;p2"/>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728363" y="2063200"/>
            <a:ext cx="3520200" cy="154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accen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9" name="Google Shape;59;p3"/>
          <p:cNvSpPr txBox="1">
            <a:spLocks noGrp="1"/>
          </p:cNvSpPr>
          <p:nvPr>
            <p:ph type="title" idx="2" hasCustomPrompt="1"/>
          </p:nvPr>
        </p:nvSpPr>
        <p:spPr>
          <a:xfrm>
            <a:off x="1736363" y="1231507"/>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 name="Google Shape;60;p3"/>
          <p:cNvSpPr txBox="1">
            <a:spLocks noGrp="1"/>
          </p:cNvSpPr>
          <p:nvPr>
            <p:ph type="subTitle" idx="1"/>
          </p:nvPr>
        </p:nvSpPr>
        <p:spPr>
          <a:xfrm>
            <a:off x="728363" y="3604718"/>
            <a:ext cx="3520200" cy="4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1" name="Google Shape;61;p3"/>
          <p:cNvGrpSpPr/>
          <p:nvPr/>
        </p:nvGrpSpPr>
        <p:grpSpPr>
          <a:xfrm>
            <a:off x="107062" y="345649"/>
            <a:ext cx="5576778" cy="4450078"/>
            <a:chOff x="107062" y="345649"/>
            <a:chExt cx="5576778" cy="4450078"/>
          </a:xfrm>
        </p:grpSpPr>
        <p:grpSp>
          <p:nvGrpSpPr>
            <p:cNvPr id="62" name="Google Shape;62;p3"/>
            <p:cNvGrpSpPr/>
            <p:nvPr/>
          </p:nvGrpSpPr>
          <p:grpSpPr>
            <a:xfrm>
              <a:off x="5035534" y="4146447"/>
              <a:ext cx="648306" cy="649281"/>
              <a:chOff x="5022684" y="4300597"/>
              <a:chExt cx="648306" cy="649281"/>
            </a:xfrm>
          </p:grpSpPr>
          <p:sp>
            <p:nvSpPr>
              <p:cNvPr id="63" name="Google Shape;63;p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198627" y="452709"/>
              <a:ext cx="232368" cy="973684"/>
              <a:chOff x="6656577" y="3252597"/>
              <a:chExt cx="232368" cy="973684"/>
            </a:xfrm>
          </p:grpSpPr>
          <p:sp>
            <p:nvSpPr>
              <p:cNvPr id="68" name="Google Shape;68;p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07062" y="345649"/>
              <a:ext cx="4182177" cy="4176917"/>
              <a:chOff x="3047674" y="939549"/>
              <a:chExt cx="4182177" cy="4176917"/>
            </a:xfrm>
          </p:grpSpPr>
          <p:sp>
            <p:nvSpPr>
              <p:cNvPr id="81" name="Google Shape;81;p3"/>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 name="Google Shape;89;p3"/>
          <p:cNvGrpSpPr/>
          <p:nvPr/>
        </p:nvGrpSpPr>
        <p:grpSpPr>
          <a:xfrm>
            <a:off x="3967105" y="-2089664"/>
            <a:ext cx="8043475" cy="8043475"/>
            <a:chOff x="1241175" y="-1300650"/>
            <a:chExt cx="8043475" cy="8043475"/>
          </a:xfrm>
        </p:grpSpPr>
        <p:sp>
          <p:nvSpPr>
            <p:cNvPr id="90" name="Google Shape;90;p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2pPr>
            <a:lvl3pPr lvl="2"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3pPr>
            <a:lvl4pPr lvl="3"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4pPr>
            <a:lvl5pPr lvl="4"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5pPr>
            <a:lvl6pPr lvl="5"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6pPr>
            <a:lvl7pPr lvl="6"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7pPr>
            <a:lvl8pPr lvl="7"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8pPr>
            <a:lvl9pPr lvl="8"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2pPr>
            <a:lvl3pPr lvl="2"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3pPr>
            <a:lvl4pPr lvl="3"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4pPr>
            <a:lvl5pPr lvl="4"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5pPr>
            <a:lvl6pPr lvl="5"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6pPr>
            <a:lvl7pPr lvl="6"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7pPr>
            <a:lvl8pPr lvl="7"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8pPr>
            <a:lvl9pPr lvl="8"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2pPr>
            <a:lvl3pPr lvl="2"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3pPr>
            <a:lvl4pPr lvl="3"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4pPr>
            <a:lvl5pPr lvl="4"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5pPr>
            <a:lvl6pPr lvl="5"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6pPr>
            <a:lvl7pPr lvl="6"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7pPr>
            <a:lvl8pPr lvl="7"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8pPr>
            <a:lvl9pPr lvl="8" rtl="0">
              <a:spcBef>
                <a:spcPts val="0"/>
              </a:spcBef>
              <a:spcAft>
                <a:spcPts val="0"/>
              </a:spcAft>
              <a:buClr>
                <a:schemeClr val="dk1"/>
              </a:buClr>
              <a:buSzPts val="3500"/>
              <a:buFont typeface="Cuprum" panose="00000500000000000000"/>
              <a:buNone/>
              <a:defRPr sz="3500" b="1">
                <a:solidFill>
                  <a:schemeClr val="dk1"/>
                </a:solidFill>
                <a:latin typeface="Cuprum" panose="00000500000000000000"/>
                <a:ea typeface="Cuprum" panose="00000500000000000000"/>
                <a:cs typeface="Cuprum" panose="00000500000000000000"/>
                <a:sym typeface="Cuprum" panose="00000500000000000000"/>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8.xml"/><Relationship Id="rId5" Type="http://schemas.openxmlformats.org/officeDocument/2006/relationships/image" Target="../media/image22.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4.jpe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7.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2" name="Google Shape;1382;p35"/>
          <p:cNvSpPr txBox="1">
            <a:spLocks noGrp="1"/>
          </p:cNvSpPr>
          <p:nvPr>
            <p:ph type="ctrTitle"/>
          </p:nvPr>
        </p:nvSpPr>
        <p:spPr>
          <a:xfrm>
            <a:off x="472120" y="1252091"/>
            <a:ext cx="4640100" cy="223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7200" dirty="0">
                <a:solidFill>
                  <a:schemeClr val="accent1"/>
                </a:solidFill>
                <a:latin typeface="Pangolin" panose="00000500000000000000" pitchFamily="2" charset="0"/>
                <a:cs typeface="Mali SemiBold" panose="00000700000000000000" pitchFamily="2" charset="-34"/>
              </a:rPr>
              <a:t>Tìm hiểu về Jetpack</a:t>
            </a:r>
            <a:endParaRPr sz="7200" dirty="0">
              <a:solidFill>
                <a:schemeClr val="accent1"/>
              </a:solidFill>
              <a:latin typeface="Pangolin" panose="00000500000000000000" pitchFamily="2" charset="0"/>
              <a:cs typeface="Mali SemiBold" panose="00000700000000000000" pitchFamily="2" charset="-34"/>
            </a:endParaRPr>
          </a:p>
        </p:txBody>
      </p:sp>
      <p:grpSp>
        <p:nvGrpSpPr>
          <p:cNvPr id="1383" name="Google Shape;1383;p35"/>
          <p:cNvGrpSpPr/>
          <p:nvPr/>
        </p:nvGrpSpPr>
        <p:grpSpPr>
          <a:xfrm>
            <a:off x="5063927" y="191833"/>
            <a:ext cx="4239293" cy="4929688"/>
            <a:chOff x="5063927" y="191833"/>
            <a:chExt cx="4239293" cy="4929688"/>
          </a:xfrm>
        </p:grpSpPr>
        <p:sp>
          <p:nvSpPr>
            <p:cNvPr id="1384" name="Google Shape;1384;p35"/>
            <p:cNvSpPr/>
            <p:nvPr/>
          </p:nvSpPr>
          <p:spPr>
            <a:xfrm>
              <a:off x="5080530" y="679807"/>
              <a:ext cx="859773" cy="928891"/>
            </a:xfrm>
            <a:custGeom>
              <a:avLst/>
              <a:gdLst/>
              <a:ahLst/>
              <a:cxnLst/>
              <a:rect l="l" t="t" r="r" b="b"/>
              <a:pathLst>
                <a:path w="31123" h="33625" extrusionOk="0">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p:cNvSpPr/>
            <p:nvPr/>
          </p:nvSpPr>
          <p:spPr>
            <a:xfrm>
              <a:off x="5124759" y="641103"/>
              <a:ext cx="858861" cy="928891"/>
            </a:xfrm>
            <a:custGeom>
              <a:avLst/>
              <a:gdLst/>
              <a:ahLst/>
              <a:cxnLst/>
              <a:rect l="l" t="t" r="r" b="b"/>
              <a:pathLst>
                <a:path w="31090" h="33625" extrusionOk="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5195701" y="732322"/>
              <a:ext cx="317964" cy="745516"/>
            </a:xfrm>
            <a:custGeom>
              <a:avLst/>
              <a:gdLst/>
              <a:ahLst/>
              <a:cxnLst/>
              <a:rect l="l" t="t" r="r" b="b"/>
              <a:pathLst>
                <a:path w="11510" h="26987" extrusionOk="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p:nvPr/>
          </p:nvSpPr>
          <p:spPr>
            <a:xfrm>
              <a:off x="5586434" y="778401"/>
              <a:ext cx="325312" cy="13840"/>
            </a:xfrm>
            <a:custGeom>
              <a:avLst/>
              <a:gdLst/>
              <a:ahLst/>
              <a:cxnLst/>
              <a:rect l="l" t="t" r="r" b="b"/>
              <a:pathLst>
                <a:path w="11776" h="501" extrusionOk="0">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5"/>
            <p:cNvSpPr/>
            <p:nvPr/>
          </p:nvSpPr>
          <p:spPr>
            <a:xfrm>
              <a:off x="5586434" y="867797"/>
              <a:ext cx="325312" cy="13840"/>
            </a:xfrm>
            <a:custGeom>
              <a:avLst/>
              <a:gdLst/>
              <a:ahLst/>
              <a:cxnLst/>
              <a:rect l="l" t="t" r="r" b="b"/>
              <a:pathLst>
                <a:path w="11776" h="501" extrusionOk="0">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a:off x="5586434" y="958104"/>
              <a:ext cx="325312" cy="13840"/>
            </a:xfrm>
            <a:custGeom>
              <a:avLst/>
              <a:gdLst/>
              <a:ahLst/>
              <a:cxnLst/>
              <a:rect l="l" t="t" r="r" b="b"/>
              <a:pathLst>
                <a:path w="11776" h="501" extrusionOk="0">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5"/>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5"/>
            <p:cNvSpPr/>
            <p:nvPr/>
          </p:nvSpPr>
          <p:spPr>
            <a:xfrm>
              <a:off x="7535056" y="1723638"/>
              <a:ext cx="240531" cy="439597"/>
            </a:xfrm>
            <a:custGeom>
              <a:avLst/>
              <a:gdLst/>
              <a:ahLst/>
              <a:cxnLst/>
              <a:rect l="l" t="t" r="r" b="b"/>
              <a:pathLst>
                <a:path w="8707" h="15913" extrusionOk="0">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p:cNvSpPr/>
            <p:nvPr/>
          </p:nvSpPr>
          <p:spPr>
            <a:xfrm>
              <a:off x="7878771" y="1723638"/>
              <a:ext cx="240531" cy="439597"/>
            </a:xfrm>
            <a:custGeom>
              <a:avLst/>
              <a:gdLst/>
              <a:ahLst/>
              <a:cxnLst/>
              <a:rect l="l" t="t" r="r" b="b"/>
              <a:pathLst>
                <a:path w="8707" h="15913" extrusionOk="0">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p:cNvSpPr/>
            <p:nvPr/>
          </p:nvSpPr>
          <p:spPr>
            <a:xfrm>
              <a:off x="7576522" y="2225866"/>
              <a:ext cx="501311" cy="27680"/>
            </a:xfrm>
            <a:custGeom>
              <a:avLst/>
              <a:gdLst/>
              <a:ahLst/>
              <a:cxnLst/>
              <a:rect l="l" t="t" r="r" b="b"/>
              <a:pathLst>
                <a:path w="18147" h="1002" extrusionOk="0">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a:off x="7588511" y="2294985"/>
              <a:ext cx="479183" cy="27653"/>
            </a:xfrm>
            <a:custGeom>
              <a:avLst/>
              <a:gdLst/>
              <a:ahLst/>
              <a:cxnLst/>
              <a:rect l="l" t="t" r="r" b="b"/>
              <a:pathLst>
                <a:path w="17346" h="1001" extrusionOk="0">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p:cNvSpPr/>
            <p:nvPr/>
          </p:nvSpPr>
          <p:spPr>
            <a:xfrm>
              <a:off x="5290060" y="4839525"/>
              <a:ext cx="3840787" cy="281996"/>
            </a:xfrm>
            <a:custGeom>
              <a:avLst/>
              <a:gdLst/>
              <a:ahLst/>
              <a:cxnLst/>
              <a:rect l="l" t="t" r="r" b="b"/>
              <a:pathLst>
                <a:path w="139033" h="10208" extrusionOk="0">
                  <a:moveTo>
                    <a:pt x="0" y="0"/>
                  </a:moveTo>
                  <a:lnTo>
                    <a:pt x="0" y="10207"/>
                  </a:lnTo>
                  <a:lnTo>
                    <a:pt x="139033" y="10207"/>
                  </a:lnTo>
                  <a:lnTo>
                    <a:pt x="1390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p:cNvSpPr/>
            <p:nvPr/>
          </p:nvSpPr>
          <p:spPr>
            <a:xfrm>
              <a:off x="5290060" y="4670873"/>
              <a:ext cx="3840787" cy="168678"/>
            </a:xfrm>
            <a:custGeom>
              <a:avLst/>
              <a:gdLst/>
              <a:ahLst/>
              <a:cxnLst/>
              <a:rect l="l" t="t" r="r" b="b"/>
              <a:pathLst>
                <a:path w="139033" h="6106" extrusionOk="0">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5416870" y="1119353"/>
              <a:ext cx="1178621" cy="893890"/>
            </a:xfrm>
            <a:custGeom>
              <a:avLst/>
              <a:gdLst/>
              <a:ahLst/>
              <a:cxnLst/>
              <a:rect l="l" t="t" r="r" b="b"/>
              <a:pathLst>
                <a:path w="42665" h="32358" extrusionOk="0">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5467562" y="1061312"/>
              <a:ext cx="1178593" cy="893862"/>
            </a:xfrm>
            <a:custGeom>
              <a:avLst/>
              <a:gdLst/>
              <a:ahLst/>
              <a:cxnLst/>
              <a:rect l="l" t="t" r="r" b="b"/>
              <a:pathLst>
                <a:path w="42664" h="32357" extrusionOk="0">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5467562" y="1063135"/>
              <a:ext cx="1177681" cy="129036"/>
            </a:xfrm>
            <a:custGeom>
              <a:avLst/>
              <a:gdLst/>
              <a:ahLst/>
              <a:cxnLst/>
              <a:rect l="l" t="t" r="r" b="b"/>
              <a:pathLst>
                <a:path w="42631" h="4671" extrusionOk="0">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a:off x="5572594" y="1096313"/>
              <a:ext cx="62709" cy="61769"/>
            </a:xfrm>
            <a:custGeom>
              <a:avLst/>
              <a:gdLst/>
              <a:ahLst/>
              <a:cxnLst/>
              <a:rect l="l" t="t" r="r" b="b"/>
              <a:pathLst>
                <a:path w="2270"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a:off x="5697019" y="1096313"/>
              <a:ext cx="62681" cy="61769"/>
            </a:xfrm>
            <a:custGeom>
              <a:avLst/>
              <a:gdLst/>
              <a:ahLst/>
              <a:cxnLst/>
              <a:rect l="l" t="t" r="r" b="b"/>
              <a:pathLst>
                <a:path w="2269" h="2236" extrusionOk="0">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p:cNvSpPr/>
            <p:nvPr/>
          </p:nvSpPr>
          <p:spPr>
            <a:xfrm>
              <a:off x="5822327" y="1096313"/>
              <a:ext cx="62681" cy="61769"/>
            </a:xfrm>
            <a:custGeom>
              <a:avLst/>
              <a:gdLst/>
              <a:ahLst/>
              <a:cxnLst/>
              <a:rect l="l" t="t" r="r" b="b"/>
              <a:pathLst>
                <a:path w="2269"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5879457" y="1236290"/>
              <a:ext cx="353876" cy="330119"/>
            </a:xfrm>
            <a:custGeom>
              <a:avLst/>
              <a:gdLst/>
              <a:ahLst/>
              <a:cxnLst/>
              <a:rect l="l" t="t" r="r" b="b"/>
              <a:pathLst>
                <a:path w="12810" h="11950" extrusionOk="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5687792" y="1651056"/>
              <a:ext cx="737228" cy="304124"/>
            </a:xfrm>
            <a:custGeom>
              <a:avLst/>
              <a:gdLst/>
              <a:ahLst/>
              <a:cxnLst/>
              <a:rect l="l" t="t" r="r" b="b"/>
              <a:pathLst>
                <a:path w="26687" h="11009" extrusionOk="0">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5"/>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5"/>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8498022" y="1526449"/>
              <a:ext cx="967" cy="2790"/>
            </a:xfrm>
            <a:custGeom>
              <a:avLst/>
              <a:gdLst/>
              <a:ahLst/>
              <a:cxnLst/>
              <a:rect l="l" t="t" r="r" b="b"/>
              <a:pathLst>
                <a:path w="35" h="101" fill="none" extrusionOk="0">
                  <a:moveTo>
                    <a:pt x="34" y="100"/>
                  </a:moveTo>
                  <a:cubicBezTo>
                    <a:pt x="34" y="34"/>
                    <a:pt x="34" y="34"/>
                    <a:pt x="1" y="0"/>
                  </a:cubicBezTo>
                  <a:cubicBezTo>
                    <a:pt x="1" y="34"/>
                    <a:pt x="1" y="34"/>
                    <a:pt x="34" y="100"/>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8493408" y="1511697"/>
              <a:ext cx="967" cy="3729"/>
            </a:xfrm>
            <a:custGeom>
              <a:avLst/>
              <a:gdLst/>
              <a:ahLst/>
              <a:cxnLst/>
              <a:rect l="l" t="t" r="r" b="b"/>
              <a:pathLst>
                <a:path w="35" h="135" fill="none" extrusionOk="0">
                  <a:moveTo>
                    <a:pt x="34" y="134"/>
                  </a:moveTo>
                  <a:cubicBezTo>
                    <a:pt x="34" y="67"/>
                    <a:pt x="1" y="34"/>
                    <a:pt x="1" y="1"/>
                  </a:cubicBezTo>
                  <a:cubicBezTo>
                    <a:pt x="34" y="67"/>
                    <a:pt x="34" y="134"/>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8079663" y="1481282"/>
              <a:ext cx="552914" cy="545566"/>
            </a:xfrm>
            <a:custGeom>
              <a:avLst/>
              <a:gdLst/>
              <a:ahLst/>
              <a:cxnLst/>
              <a:rect l="l" t="t" r="r" b="b"/>
              <a:pathLst>
                <a:path w="20015" h="19749" extrusionOk="0">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8488823" y="1498796"/>
              <a:ext cx="939" cy="3729"/>
            </a:xfrm>
            <a:custGeom>
              <a:avLst/>
              <a:gdLst/>
              <a:ahLst/>
              <a:cxnLst/>
              <a:rect l="l" t="t" r="r" b="b"/>
              <a:pathLst>
                <a:path w="34" h="135" fill="none" extrusionOk="0">
                  <a:moveTo>
                    <a:pt x="34" y="134"/>
                  </a:moveTo>
                  <a:cubicBezTo>
                    <a:pt x="34" y="101"/>
                    <a:pt x="0" y="34"/>
                    <a:pt x="0" y="1"/>
                  </a:cubicBezTo>
                  <a:cubicBezTo>
                    <a:pt x="0" y="34"/>
                    <a:pt x="34" y="101"/>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8507249" y="1570677"/>
              <a:ext cx="28" cy="28"/>
            </a:xfrm>
            <a:custGeom>
              <a:avLst/>
              <a:gdLst/>
              <a:ahLst/>
              <a:cxnLst/>
              <a:rect l="l" t="t" r="r" b="b"/>
              <a:pathLst>
                <a:path w="1" h="1" fill="none" extrusionOk="0">
                  <a:moveTo>
                    <a:pt x="0" y="0"/>
                  </a:moveTo>
                  <a:lnTo>
                    <a:pt x="0" y="0"/>
                  </a:ln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5"/>
            <p:cNvSpPr/>
            <p:nvPr/>
          </p:nvSpPr>
          <p:spPr>
            <a:xfrm>
              <a:off x="8501724" y="1541201"/>
              <a:ext cx="939" cy="1851"/>
            </a:xfrm>
            <a:custGeom>
              <a:avLst/>
              <a:gdLst/>
              <a:ahLst/>
              <a:cxnLst/>
              <a:rect l="l" t="t" r="r" b="b"/>
              <a:pathLst>
                <a:path w="34" h="67" fill="none" extrusionOk="0">
                  <a:moveTo>
                    <a:pt x="34" y="67"/>
                  </a:moveTo>
                  <a:lnTo>
                    <a:pt x="34" y="0"/>
                  </a:lnTo>
                  <a:cubicBezTo>
                    <a:pt x="0" y="0"/>
                    <a:pt x="0" y="0"/>
                    <a:pt x="34"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5"/>
            <p:cNvSpPr/>
            <p:nvPr/>
          </p:nvSpPr>
          <p:spPr>
            <a:xfrm>
              <a:off x="8505398" y="1555014"/>
              <a:ext cx="28" cy="1878"/>
            </a:xfrm>
            <a:custGeom>
              <a:avLst/>
              <a:gdLst/>
              <a:ahLst/>
              <a:cxnLst/>
              <a:rect l="l" t="t" r="r" b="b"/>
              <a:pathLst>
                <a:path w="1" h="68" fill="none" extrusionOk="0">
                  <a:moveTo>
                    <a:pt x="1" y="67"/>
                  </a:moveTo>
                  <a:cubicBezTo>
                    <a:pt x="1" y="67"/>
                    <a:pt x="1" y="0"/>
                    <a:pt x="1" y="67"/>
                  </a:cubicBezTo>
                  <a:cubicBezTo>
                    <a:pt x="1" y="0"/>
                    <a:pt x="1" y="67"/>
                    <a:pt x="1"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a:off x="6003725" y="3195561"/>
              <a:ext cx="190778" cy="174535"/>
            </a:xfrm>
            <a:custGeom>
              <a:avLst/>
              <a:gdLst/>
              <a:ahLst/>
              <a:cxnLst/>
              <a:rect l="l" t="t" r="r" b="b"/>
              <a:pathLst>
                <a:path w="6906" h="6318" extrusionOk="0">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p:cNvSpPr/>
            <p:nvPr/>
          </p:nvSpPr>
          <p:spPr>
            <a:xfrm>
              <a:off x="5732959" y="1652023"/>
              <a:ext cx="139147" cy="126771"/>
            </a:xfrm>
            <a:custGeom>
              <a:avLst/>
              <a:gdLst/>
              <a:ahLst/>
              <a:cxnLst/>
              <a:rect l="l" t="t" r="r" b="b"/>
              <a:pathLst>
                <a:path w="5037" h="4589" extrusionOk="0">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5210453" y="1212394"/>
              <a:ext cx="46106" cy="39697"/>
            </a:xfrm>
            <a:custGeom>
              <a:avLst/>
              <a:gdLst/>
              <a:ahLst/>
              <a:cxnLst/>
              <a:rect l="l" t="t" r="r" b="b"/>
              <a:pathLst>
                <a:path w="1669" h="1437" extrusionOk="0">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5304434" y="1291845"/>
              <a:ext cx="331776" cy="282769"/>
            </a:xfrm>
            <a:custGeom>
              <a:avLst/>
              <a:gdLst/>
              <a:ahLst/>
              <a:cxnLst/>
              <a:rect l="l" t="t" r="r" b="b"/>
              <a:pathLst>
                <a:path w="12010" h="10236" extrusionOk="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5683178" y="1615558"/>
              <a:ext cx="46106" cy="39227"/>
            </a:xfrm>
            <a:custGeom>
              <a:avLst/>
              <a:gdLst/>
              <a:ahLst/>
              <a:cxnLst/>
              <a:rect l="l" t="t" r="r" b="b"/>
              <a:pathLst>
                <a:path w="1669" h="1420" extrusionOk="0">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5063927" y="1075290"/>
              <a:ext cx="149313" cy="136689"/>
            </a:xfrm>
            <a:custGeom>
              <a:avLst/>
              <a:gdLst/>
              <a:ahLst/>
              <a:cxnLst/>
              <a:rect l="l" t="t" r="r" b="b"/>
              <a:pathLst>
                <a:path w="5405" h="4948" extrusionOk="0">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5142273" y="191833"/>
              <a:ext cx="371390" cy="345672"/>
            </a:xfrm>
            <a:custGeom>
              <a:avLst/>
              <a:gdLst/>
              <a:ahLst/>
              <a:cxnLst/>
              <a:rect l="l" t="t" r="r" b="b"/>
              <a:pathLst>
                <a:path w="13444" h="12513" extrusionOk="0">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5187413" y="223658"/>
              <a:ext cx="281996" cy="281996"/>
            </a:xfrm>
            <a:custGeom>
              <a:avLst/>
              <a:gdLst/>
              <a:ahLst/>
              <a:cxnLst/>
              <a:rect l="l" t="t" r="r" b="b"/>
              <a:pathLst>
                <a:path w="10208" h="10208" extrusionOk="0">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5268521" y="262361"/>
              <a:ext cx="124423" cy="207353"/>
            </a:xfrm>
            <a:custGeom>
              <a:avLst/>
              <a:gdLst/>
              <a:ahLst/>
              <a:cxnLst/>
              <a:rect l="l" t="t" r="r" b="b"/>
              <a:pathLst>
                <a:path w="4504" h="7506" extrusionOk="0">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p:cNvSpPr/>
            <p:nvPr/>
          </p:nvSpPr>
          <p:spPr>
            <a:xfrm>
              <a:off x="8027147" y="568072"/>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p:cNvSpPr/>
            <p:nvPr/>
          </p:nvSpPr>
          <p:spPr>
            <a:xfrm>
              <a:off x="8018859" y="559785"/>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p:cNvSpPr/>
            <p:nvPr/>
          </p:nvSpPr>
          <p:spPr>
            <a:xfrm>
              <a:off x="7860345" y="738548"/>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a:off x="7838245" y="496191"/>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p:cNvSpPr/>
            <p:nvPr/>
          </p:nvSpPr>
          <p:spPr>
            <a:xfrm>
              <a:off x="7738710" y="594814"/>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5"/>
            <p:cNvSpPr/>
            <p:nvPr/>
          </p:nvSpPr>
          <p:spPr>
            <a:xfrm>
              <a:off x="8411416" y="707221"/>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5"/>
            <p:cNvSpPr/>
            <p:nvPr/>
          </p:nvSpPr>
          <p:spPr>
            <a:xfrm>
              <a:off x="6626245" y="1986551"/>
              <a:ext cx="84809" cy="85720"/>
            </a:xfrm>
            <a:custGeom>
              <a:avLst/>
              <a:gdLst/>
              <a:ahLst/>
              <a:cxnLst/>
              <a:rect l="l" t="t" r="r" b="b"/>
              <a:pathLst>
                <a:path w="3070" h="3103" extrusionOk="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35"/>
            <p:cNvGrpSpPr/>
            <p:nvPr/>
          </p:nvGrpSpPr>
          <p:grpSpPr>
            <a:xfrm>
              <a:off x="5705149" y="939549"/>
              <a:ext cx="1524702" cy="2219324"/>
              <a:chOff x="5705149" y="939549"/>
              <a:chExt cx="1524702" cy="2219324"/>
            </a:xfrm>
          </p:grpSpPr>
          <p:sp>
            <p:nvSpPr>
              <p:cNvPr id="1435" name="Google Shape;1435;p35"/>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a:off x="6875951" y="20630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p:cNvSpPr/>
              <p:nvPr/>
            </p:nvSpPr>
            <p:spPr>
              <a:xfrm>
                <a:off x="6752493" y="1717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5"/>
              <p:cNvSpPr/>
              <p:nvPr/>
            </p:nvSpPr>
            <p:spPr>
              <a:xfrm>
                <a:off x="5705149" y="29386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a:off x="5848912" y="30731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a:off x="5823110" y="27589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35"/>
            <p:cNvSpPr/>
            <p:nvPr/>
          </p:nvSpPr>
          <p:spPr>
            <a:xfrm>
              <a:off x="5553256" y="291837"/>
              <a:ext cx="448796" cy="449735"/>
            </a:xfrm>
            <a:custGeom>
              <a:avLst/>
              <a:gdLst/>
              <a:ahLst/>
              <a:cxnLst/>
              <a:rect l="l" t="t" r="r" b="b"/>
              <a:pathLst>
                <a:path w="16246" h="16280" extrusionOk="0">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5"/>
            <p:cNvSpPr/>
            <p:nvPr/>
          </p:nvSpPr>
          <p:spPr>
            <a:xfrm>
              <a:off x="5595633" y="334242"/>
              <a:ext cx="364015" cy="364926"/>
            </a:xfrm>
            <a:custGeom>
              <a:avLst/>
              <a:gdLst/>
              <a:ahLst/>
              <a:cxnLst/>
              <a:rect l="l" t="t" r="r" b="b"/>
              <a:pathLst>
                <a:path w="13177" h="13210" extrusionOk="0">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5"/>
            <p:cNvSpPr/>
            <p:nvPr/>
          </p:nvSpPr>
          <p:spPr>
            <a:xfrm>
              <a:off x="5668454" y="364657"/>
              <a:ext cx="220254" cy="304096"/>
            </a:xfrm>
            <a:custGeom>
              <a:avLst/>
              <a:gdLst/>
              <a:ahLst/>
              <a:cxnLst/>
              <a:rect l="l" t="t" r="r" b="b"/>
              <a:pathLst>
                <a:path w="7973" h="11008" extrusionOk="0">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084064" y="4689299"/>
              <a:ext cx="380590" cy="108787"/>
            </a:xfrm>
            <a:custGeom>
              <a:avLst/>
              <a:gdLst/>
              <a:ahLst/>
              <a:cxnLst/>
              <a:rect l="l" t="t" r="r" b="b"/>
              <a:pathLst>
                <a:path w="13777" h="3938" extrusionOk="0">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5"/>
            <p:cNvSpPr/>
            <p:nvPr/>
          </p:nvSpPr>
          <p:spPr>
            <a:xfrm>
              <a:off x="8098789" y="4413792"/>
              <a:ext cx="350202" cy="122572"/>
            </a:xfrm>
            <a:custGeom>
              <a:avLst/>
              <a:gdLst/>
              <a:ahLst/>
              <a:cxnLst/>
              <a:rect l="l" t="t" r="r" b="b"/>
              <a:pathLst>
                <a:path w="12677" h="4437" extrusionOk="0">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5"/>
            <p:cNvSpPr/>
            <p:nvPr/>
          </p:nvSpPr>
          <p:spPr>
            <a:xfrm>
              <a:off x="8102490" y="4486585"/>
              <a:ext cx="340975" cy="262658"/>
            </a:xfrm>
            <a:custGeom>
              <a:avLst/>
              <a:gdLst/>
              <a:ahLst/>
              <a:cxnLst/>
              <a:rect l="l" t="t" r="r" b="b"/>
              <a:pathLst>
                <a:path w="12343" h="9508" extrusionOk="0">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140254" y="4444014"/>
              <a:ext cx="265421" cy="92350"/>
            </a:xfrm>
            <a:custGeom>
              <a:avLst/>
              <a:gdLst/>
              <a:ahLst/>
              <a:cxnLst/>
              <a:rect l="l" t="t" r="r" b="b"/>
              <a:pathLst>
                <a:path w="9608" h="3343" extrusionOk="0">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5"/>
            <p:cNvSpPr/>
            <p:nvPr/>
          </p:nvSpPr>
          <p:spPr>
            <a:xfrm>
              <a:off x="8082213" y="4208287"/>
              <a:ext cx="338213" cy="302273"/>
            </a:xfrm>
            <a:custGeom>
              <a:avLst/>
              <a:gdLst/>
              <a:ahLst/>
              <a:cxnLst/>
              <a:rect l="l" t="t" r="r" b="b"/>
              <a:pathLst>
                <a:path w="12243" h="10942" extrusionOk="0">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p:nvPr/>
          </p:nvSpPr>
          <p:spPr>
            <a:xfrm>
              <a:off x="8101551" y="4486585"/>
              <a:ext cx="207381" cy="262658"/>
            </a:xfrm>
            <a:custGeom>
              <a:avLst/>
              <a:gdLst/>
              <a:ahLst/>
              <a:cxnLst/>
              <a:rect l="l" t="t" r="r" b="b"/>
              <a:pathLst>
                <a:path w="7507" h="9508" extrusionOk="0">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62781" y="4195386"/>
              <a:ext cx="511477" cy="176966"/>
            </a:xfrm>
            <a:custGeom>
              <a:avLst/>
              <a:gdLst/>
              <a:ahLst/>
              <a:cxnLst/>
              <a:rect l="l" t="t" r="r" b="b"/>
              <a:pathLst>
                <a:path w="18515" h="6406" extrusionOk="0">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5"/>
            <p:cNvSpPr/>
            <p:nvPr/>
          </p:nvSpPr>
          <p:spPr>
            <a:xfrm>
              <a:off x="8166996" y="3638019"/>
              <a:ext cx="600844" cy="686398"/>
            </a:xfrm>
            <a:custGeom>
              <a:avLst/>
              <a:gdLst/>
              <a:ahLst/>
              <a:cxnLst/>
              <a:rect l="l" t="t" r="r" b="b"/>
              <a:pathLst>
                <a:path w="21750" h="24847" extrusionOk="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5"/>
            <p:cNvSpPr/>
            <p:nvPr/>
          </p:nvSpPr>
          <p:spPr>
            <a:xfrm>
              <a:off x="8178958" y="3658157"/>
              <a:ext cx="576893" cy="662558"/>
            </a:xfrm>
            <a:custGeom>
              <a:avLst/>
              <a:gdLst/>
              <a:ahLst/>
              <a:cxnLst/>
              <a:rect l="l" t="t" r="r" b="b"/>
              <a:pathLst>
                <a:path w="20883" h="23984" extrusionOk="0">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a:off x="8207550" y="3688545"/>
              <a:ext cx="231304" cy="187850"/>
            </a:xfrm>
            <a:custGeom>
              <a:avLst/>
              <a:gdLst/>
              <a:ahLst/>
              <a:cxnLst/>
              <a:rect l="l" t="t" r="r" b="b"/>
              <a:pathLst>
                <a:path w="8373" h="6800" extrusionOk="0">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8225976" y="3785317"/>
              <a:ext cx="407331" cy="317936"/>
            </a:xfrm>
            <a:custGeom>
              <a:avLst/>
              <a:gdLst/>
              <a:ahLst/>
              <a:cxnLst/>
              <a:rect l="l" t="t" r="r" b="b"/>
              <a:pathLst>
                <a:path w="14745" h="11509" extrusionOk="0">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8422254" y="3976069"/>
              <a:ext cx="307798" cy="246056"/>
            </a:xfrm>
            <a:custGeom>
              <a:avLst/>
              <a:gdLst/>
              <a:ahLst/>
              <a:cxnLst/>
              <a:rect l="l" t="t" r="r" b="b"/>
              <a:pathLst>
                <a:path w="11142" h="8907" extrusionOk="0">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5"/>
            <p:cNvSpPr/>
            <p:nvPr/>
          </p:nvSpPr>
          <p:spPr>
            <a:xfrm>
              <a:off x="8582592" y="3372595"/>
              <a:ext cx="489349" cy="897453"/>
            </a:xfrm>
            <a:custGeom>
              <a:avLst/>
              <a:gdLst/>
              <a:ahLst/>
              <a:cxnLst/>
              <a:rect l="l" t="t" r="r" b="b"/>
              <a:pathLst>
                <a:path w="17714" h="32487" extrusionOk="0">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5"/>
            <p:cNvSpPr/>
            <p:nvPr/>
          </p:nvSpPr>
          <p:spPr>
            <a:xfrm>
              <a:off x="8726355" y="3371573"/>
              <a:ext cx="176938" cy="896625"/>
            </a:xfrm>
            <a:custGeom>
              <a:avLst/>
              <a:gdLst/>
              <a:ahLst/>
              <a:cxnLst/>
              <a:rect l="l" t="t" r="r" b="b"/>
              <a:pathLst>
                <a:path w="6405" h="32457" extrusionOk="0">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5"/>
            <p:cNvSpPr/>
            <p:nvPr/>
          </p:nvSpPr>
          <p:spPr>
            <a:xfrm>
              <a:off x="8728178" y="3446216"/>
              <a:ext cx="261747" cy="282908"/>
            </a:xfrm>
            <a:custGeom>
              <a:avLst/>
              <a:gdLst/>
              <a:ahLst/>
              <a:cxnLst/>
              <a:rect l="l" t="t" r="r" b="b"/>
              <a:pathLst>
                <a:path w="9475" h="10241" extrusionOk="0">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5"/>
            <p:cNvSpPr/>
            <p:nvPr/>
          </p:nvSpPr>
          <p:spPr>
            <a:xfrm>
              <a:off x="8704227" y="3616692"/>
              <a:ext cx="269095" cy="319787"/>
            </a:xfrm>
            <a:custGeom>
              <a:avLst/>
              <a:gdLst/>
              <a:ahLst/>
              <a:cxnLst/>
              <a:rect l="l" t="t" r="r" b="b"/>
              <a:pathLst>
                <a:path w="9741" h="11576" extrusionOk="0">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5"/>
            <p:cNvSpPr/>
            <p:nvPr/>
          </p:nvSpPr>
          <p:spPr>
            <a:xfrm>
              <a:off x="8633285" y="3767802"/>
              <a:ext cx="419292" cy="321638"/>
            </a:xfrm>
            <a:custGeom>
              <a:avLst/>
              <a:gdLst/>
              <a:ahLst/>
              <a:cxnLst/>
              <a:rect l="l" t="t" r="r" b="b"/>
              <a:pathLst>
                <a:path w="15178" h="11643" extrusionOk="0">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5"/>
            <p:cNvSpPr/>
            <p:nvPr/>
          </p:nvSpPr>
          <p:spPr>
            <a:xfrm>
              <a:off x="8755831" y="3820594"/>
              <a:ext cx="547389" cy="473410"/>
            </a:xfrm>
            <a:custGeom>
              <a:avLst/>
              <a:gdLst/>
              <a:ahLst/>
              <a:cxnLst/>
              <a:rect l="l" t="t" r="r" b="b"/>
              <a:pathLst>
                <a:path w="19815" h="17137" extrusionOk="0">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5"/>
            <p:cNvSpPr/>
            <p:nvPr/>
          </p:nvSpPr>
          <p:spPr>
            <a:xfrm>
              <a:off x="9046119" y="3839683"/>
              <a:ext cx="206442" cy="185281"/>
            </a:xfrm>
            <a:custGeom>
              <a:avLst/>
              <a:gdLst/>
              <a:ahLst/>
              <a:cxnLst/>
              <a:rect l="l" t="t" r="r" b="b"/>
              <a:pathLst>
                <a:path w="7473" h="6707" extrusionOk="0">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5"/>
            <p:cNvSpPr/>
            <p:nvPr/>
          </p:nvSpPr>
          <p:spPr>
            <a:xfrm>
              <a:off x="8756743" y="3832307"/>
              <a:ext cx="544627" cy="461697"/>
            </a:xfrm>
            <a:custGeom>
              <a:avLst/>
              <a:gdLst/>
              <a:ahLst/>
              <a:cxnLst/>
              <a:rect l="l" t="t" r="r" b="b"/>
              <a:pathLst>
                <a:path w="19715" h="16713" extrusionOk="0">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5"/>
            <p:cNvSpPr/>
            <p:nvPr/>
          </p:nvSpPr>
          <p:spPr>
            <a:xfrm>
              <a:off x="8881167" y="3899575"/>
              <a:ext cx="216580" cy="274040"/>
            </a:xfrm>
            <a:custGeom>
              <a:avLst/>
              <a:gdLst/>
              <a:ahLst/>
              <a:cxnLst/>
              <a:rect l="l" t="t" r="r" b="b"/>
              <a:pathLst>
                <a:path w="7840" h="9920" extrusionOk="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5"/>
            <p:cNvSpPr/>
            <p:nvPr/>
          </p:nvSpPr>
          <p:spPr>
            <a:xfrm>
              <a:off x="8524524" y="4239449"/>
              <a:ext cx="387054" cy="134727"/>
            </a:xfrm>
            <a:custGeom>
              <a:avLst/>
              <a:gdLst/>
              <a:ahLst/>
              <a:cxnLst/>
              <a:rect l="l" t="t" r="r" b="b"/>
              <a:pathLst>
                <a:path w="14011" h="4877" extrusionOk="0">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5"/>
            <p:cNvSpPr/>
            <p:nvPr/>
          </p:nvSpPr>
          <p:spPr>
            <a:xfrm>
              <a:off x="8445294" y="3492102"/>
              <a:ext cx="299510" cy="803749"/>
            </a:xfrm>
            <a:custGeom>
              <a:avLst/>
              <a:gdLst/>
              <a:ahLst/>
              <a:cxnLst/>
              <a:rect l="l" t="t" r="r" b="b"/>
              <a:pathLst>
                <a:path w="10842" h="29095" extrusionOk="0">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5"/>
            <p:cNvSpPr/>
            <p:nvPr/>
          </p:nvSpPr>
          <p:spPr>
            <a:xfrm>
              <a:off x="8389076" y="3446990"/>
              <a:ext cx="175115" cy="335589"/>
            </a:xfrm>
            <a:custGeom>
              <a:avLst/>
              <a:gdLst/>
              <a:ahLst/>
              <a:cxnLst/>
              <a:rect l="l" t="t" r="r" b="b"/>
              <a:pathLst>
                <a:path w="6339" h="12148" extrusionOk="0">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5"/>
            <p:cNvSpPr/>
            <p:nvPr/>
          </p:nvSpPr>
          <p:spPr>
            <a:xfrm>
              <a:off x="8356810" y="3780648"/>
              <a:ext cx="241470" cy="160418"/>
            </a:xfrm>
            <a:custGeom>
              <a:avLst/>
              <a:gdLst/>
              <a:ahLst/>
              <a:cxnLst/>
              <a:rect l="l" t="t" r="r" b="b"/>
              <a:pathLst>
                <a:path w="8741" h="5807" extrusionOk="0">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5"/>
            <p:cNvSpPr/>
            <p:nvPr/>
          </p:nvSpPr>
          <p:spPr>
            <a:xfrm>
              <a:off x="8598256" y="3613736"/>
              <a:ext cx="101384" cy="341169"/>
            </a:xfrm>
            <a:custGeom>
              <a:avLst/>
              <a:gdLst/>
              <a:ahLst/>
              <a:cxnLst/>
              <a:rect l="l" t="t" r="r" b="b"/>
              <a:pathLst>
                <a:path w="3670" h="12350" extrusionOk="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5"/>
            <p:cNvSpPr/>
            <p:nvPr/>
          </p:nvSpPr>
          <p:spPr>
            <a:xfrm>
              <a:off x="8386314" y="3985987"/>
              <a:ext cx="299510" cy="185474"/>
            </a:xfrm>
            <a:custGeom>
              <a:avLst/>
              <a:gdLst/>
              <a:ahLst/>
              <a:cxnLst/>
              <a:rect l="l" t="t" r="r" b="b"/>
              <a:pathLst>
                <a:path w="10842" h="6714" extrusionOk="0">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5"/>
            <p:cNvSpPr/>
            <p:nvPr/>
          </p:nvSpPr>
          <p:spPr>
            <a:xfrm>
              <a:off x="8682099" y="3869988"/>
              <a:ext cx="111550" cy="293157"/>
            </a:xfrm>
            <a:custGeom>
              <a:avLst/>
              <a:gdLst/>
              <a:ahLst/>
              <a:cxnLst/>
              <a:rect l="l" t="t" r="r" b="b"/>
              <a:pathLst>
                <a:path w="4038" h="10612" extrusionOk="0">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5"/>
            <p:cNvSpPr/>
            <p:nvPr/>
          </p:nvSpPr>
          <p:spPr>
            <a:xfrm>
              <a:off x="8521761" y="4647833"/>
              <a:ext cx="380617" cy="108760"/>
            </a:xfrm>
            <a:custGeom>
              <a:avLst/>
              <a:gdLst/>
              <a:ahLst/>
              <a:cxnLst/>
              <a:rect l="l" t="t" r="r" b="b"/>
              <a:pathLst>
                <a:path w="13778" h="3937" extrusionOk="0">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5"/>
            <p:cNvSpPr/>
            <p:nvPr/>
          </p:nvSpPr>
          <p:spPr>
            <a:xfrm>
              <a:off x="8469245" y="4301357"/>
              <a:ext cx="499488" cy="383380"/>
            </a:xfrm>
            <a:custGeom>
              <a:avLst/>
              <a:gdLst/>
              <a:ahLst/>
              <a:cxnLst/>
              <a:rect l="l" t="t" r="r" b="b"/>
              <a:pathLst>
                <a:path w="18081" h="13878" extrusionOk="0">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5"/>
            <p:cNvSpPr/>
            <p:nvPr/>
          </p:nvSpPr>
          <p:spPr>
            <a:xfrm>
              <a:off x="8469245" y="4299506"/>
              <a:ext cx="314262" cy="384291"/>
            </a:xfrm>
            <a:custGeom>
              <a:avLst/>
              <a:gdLst/>
              <a:ahLst/>
              <a:cxnLst/>
              <a:rect l="l" t="t" r="r" b="b"/>
              <a:pathLst>
                <a:path w="11376" h="13911" extrusionOk="0">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5"/>
            <p:cNvSpPr/>
            <p:nvPr/>
          </p:nvSpPr>
          <p:spPr>
            <a:xfrm>
              <a:off x="6922969" y="4195386"/>
              <a:ext cx="786042" cy="126274"/>
            </a:xfrm>
            <a:custGeom>
              <a:avLst/>
              <a:gdLst/>
              <a:ahLst/>
              <a:cxnLst/>
              <a:rect l="l" t="t" r="r" b="b"/>
              <a:pathLst>
                <a:path w="28454" h="4571" extrusionOk="0">
                  <a:moveTo>
                    <a:pt x="0" y="0"/>
                  </a:moveTo>
                  <a:lnTo>
                    <a:pt x="0" y="4570"/>
                  </a:lnTo>
                  <a:lnTo>
                    <a:pt x="28454" y="4570"/>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5"/>
            <p:cNvSpPr/>
            <p:nvPr/>
          </p:nvSpPr>
          <p:spPr>
            <a:xfrm>
              <a:off x="6922969" y="4195386"/>
              <a:ext cx="786042" cy="65444"/>
            </a:xfrm>
            <a:custGeom>
              <a:avLst/>
              <a:gdLst/>
              <a:ahLst/>
              <a:cxnLst/>
              <a:rect l="l" t="t" r="r" b="b"/>
              <a:pathLst>
                <a:path w="28454" h="2369" extrusionOk="0">
                  <a:moveTo>
                    <a:pt x="0" y="0"/>
                  </a:moveTo>
                  <a:lnTo>
                    <a:pt x="0" y="2369"/>
                  </a:lnTo>
                  <a:lnTo>
                    <a:pt x="28454" y="2369"/>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5"/>
            <p:cNvSpPr/>
            <p:nvPr/>
          </p:nvSpPr>
          <p:spPr>
            <a:xfrm>
              <a:off x="6700889" y="4283843"/>
              <a:ext cx="1159255" cy="387054"/>
            </a:xfrm>
            <a:custGeom>
              <a:avLst/>
              <a:gdLst/>
              <a:ahLst/>
              <a:cxnLst/>
              <a:rect l="l" t="t" r="r" b="b"/>
              <a:pathLst>
                <a:path w="41964" h="14011" extrusionOk="0">
                  <a:moveTo>
                    <a:pt x="8073" y="1"/>
                  </a:moveTo>
                  <a:lnTo>
                    <a:pt x="0" y="14011"/>
                  </a:lnTo>
                  <a:lnTo>
                    <a:pt x="41897" y="14011"/>
                  </a:lnTo>
                  <a:cubicBezTo>
                    <a:pt x="41897" y="14011"/>
                    <a:pt x="41963" y="6672"/>
                    <a:pt x="36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5"/>
            <p:cNvSpPr/>
            <p:nvPr/>
          </p:nvSpPr>
          <p:spPr>
            <a:xfrm>
              <a:off x="6147966" y="3768741"/>
              <a:ext cx="729853" cy="825684"/>
            </a:xfrm>
            <a:custGeom>
              <a:avLst/>
              <a:gdLst/>
              <a:ahLst/>
              <a:cxnLst/>
              <a:rect l="l" t="t" r="r" b="b"/>
              <a:pathLst>
                <a:path w="26420" h="29889" extrusionOk="0">
                  <a:moveTo>
                    <a:pt x="16279" y="0"/>
                  </a:moveTo>
                  <a:lnTo>
                    <a:pt x="1" y="22550"/>
                  </a:lnTo>
                  <a:lnTo>
                    <a:pt x="10141" y="29888"/>
                  </a:lnTo>
                  <a:lnTo>
                    <a:pt x="26420" y="7339"/>
                  </a:lnTo>
                  <a:lnTo>
                    <a:pt x="16279"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5"/>
            <p:cNvSpPr/>
            <p:nvPr/>
          </p:nvSpPr>
          <p:spPr>
            <a:xfrm>
              <a:off x="6479720" y="3773327"/>
              <a:ext cx="396253" cy="321638"/>
            </a:xfrm>
            <a:custGeom>
              <a:avLst/>
              <a:gdLst/>
              <a:ahLst/>
              <a:cxnLst/>
              <a:rect l="l" t="t" r="r" b="b"/>
              <a:pathLst>
                <a:path w="14344" h="11643" extrusionOk="0">
                  <a:moveTo>
                    <a:pt x="4203" y="1"/>
                  </a:moveTo>
                  <a:lnTo>
                    <a:pt x="0" y="5805"/>
                  </a:lnTo>
                  <a:lnTo>
                    <a:pt x="11208" y="11643"/>
                  </a:lnTo>
                  <a:lnTo>
                    <a:pt x="14344" y="7306"/>
                  </a:lnTo>
                  <a:lnTo>
                    <a:pt x="4203"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5"/>
            <p:cNvSpPr/>
            <p:nvPr/>
          </p:nvSpPr>
          <p:spPr>
            <a:xfrm>
              <a:off x="7297100" y="2693261"/>
              <a:ext cx="426668" cy="529488"/>
            </a:xfrm>
            <a:custGeom>
              <a:avLst/>
              <a:gdLst/>
              <a:ahLst/>
              <a:cxnLst/>
              <a:rect l="l" t="t" r="r" b="b"/>
              <a:pathLst>
                <a:path w="15445" h="19167" extrusionOk="0">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5"/>
            <p:cNvSpPr/>
            <p:nvPr/>
          </p:nvSpPr>
          <p:spPr>
            <a:xfrm>
              <a:off x="6748791" y="2717295"/>
              <a:ext cx="458023" cy="499239"/>
            </a:xfrm>
            <a:custGeom>
              <a:avLst/>
              <a:gdLst/>
              <a:ahLst/>
              <a:cxnLst/>
              <a:rect l="l" t="t" r="r" b="b"/>
              <a:pathLst>
                <a:path w="16580" h="18072" extrusionOk="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5"/>
            <p:cNvSpPr/>
            <p:nvPr/>
          </p:nvSpPr>
          <p:spPr>
            <a:xfrm>
              <a:off x="6977336" y="3045346"/>
              <a:ext cx="640458" cy="815545"/>
            </a:xfrm>
            <a:custGeom>
              <a:avLst/>
              <a:gdLst/>
              <a:ahLst/>
              <a:cxnLst/>
              <a:rect l="l" t="t" r="r" b="b"/>
              <a:pathLst>
                <a:path w="23184" h="29522" extrusionOk="0">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p:nvPr/>
          </p:nvSpPr>
          <p:spPr>
            <a:xfrm>
              <a:off x="7130298" y="3047196"/>
              <a:ext cx="304124" cy="213735"/>
            </a:xfrm>
            <a:custGeom>
              <a:avLst/>
              <a:gdLst/>
              <a:ahLst/>
              <a:cxnLst/>
              <a:rect l="l" t="t" r="r" b="b"/>
              <a:pathLst>
                <a:path w="11009" h="7737" extrusionOk="0">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5"/>
            <p:cNvSpPr/>
            <p:nvPr/>
          </p:nvSpPr>
          <p:spPr>
            <a:xfrm>
              <a:off x="7106346" y="3045346"/>
              <a:ext cx="511449" cy="423906"/>
            </a:xfrm>
            <a:custGeom>
              <a:avLst/>
              <a:gdLst/>
              <a:ahLst/>
              <a:cxnLst/>
              <a:rect l="l" t="t" r="r" b="b"/>
              <a:pathLst>
                <a:path w="18514" h="15345" extrusionOk="0">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5"/>
            <p:cNvSpPr/>
            <p:nvPr/>
          </p:nvSpPr>
          <p:spPr>
            <a:xfrm>
              <a:off x="6417065" y="3321792"/>
              <a:ext cx="633082" cy="750129"/>
            </a:xfrm>
            <a:custGeom>
              <a:avLst/>
              <a:gdLst/>
              <a:ahLst/>
              <a:cxnLst/>
              <a:rect l="l" t="t" r="r" b="b"/>
              <a:pathLst>
                <a:path w="22917" h="27154" extrusionOk="0">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5"/>
            <p:cNvSpPr/>
            <p:nvPr/>
          </p:nvSpPr>
          <p:spPr>
            <a:xfrm>
              <a:off x="6564502" y="3435138"/>
              <a:ext cx="450619" cy="636784"/>
            </a:xfrm>
            <a:custGeom>
              <a:avLst/>
              <a:gdLst/>
              <a:ahLst/>
              <a:cxnLst/>
              <a:rect l="l" t="t" r="r" b="b"/>
              <a:pathLst>
                <a:path w="16312" h="23051" extrusionOk="0">
                  <a:moveTo>
                    <a:pt x="14344" y="1"/>
                  </a:moveTo>
                  <a:lnTo>
                    <a:pt x="0" y="16379"/>
                  </a:lnTo>
                  <a:lnTo>
                    <a:pt x="12409" y="23051"/>
                  </a:lnTo>
                  <a:lnTo>
                    <a:pt x="16312" y="2636"/>
                  </a:lnTo>
                  <a:lnTo>
                    <a:pt x="14344"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5"/>
            <p:cNvSpPr/>
            <p:nvPr/>
          </p:nvSpPr>
          <p:spPr>
            <a:xfrm>
              <a:off x="7423210" y="2441761"/>
              <a:ext cx="316223" cy="421060"/>
            </a:xfrm>
            <a:custGeom>
              <a:avLst/>
              <a:gdLst/>
              <a:ahLst/>
              <a:cxnLst/>
              <a:rect l="l" t="t" r="r" b="b"/>
              <a:pathLst>
                <a:path w="11447" h="15242" extrusionOk="0">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5"/>
            <p:cNvSpPr/>
            <p:nvPr/>
          </p:nvSpPr>
          <p:spPr>
            <a:xfrm>
              <a:off x="6898990" y="2333027"/>
              <a:ext cx="669050" cy="778694"/>
            </a:xfrm>
            <a:custGeom>
              <a:avLst/>
              <a:gdLst/>
              <a:ahLst/>
              <a:cxnLst/>
              <a:rect l="l" t="t" r="r" b="b"/>
              <a:pathLst>
                <a:path w="24219" h="28188" extrusionOk="0">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7285110" y="2748263"/>
              <a:ext cx="53482" cy="165336"/>
            </a:xfrm>
            <a:custGeom>
              <a:avLst/>
              <a:gdLst/>
              <a:ahLst/>
              <a:cxnLst/>
              <a:rect l="l" t="t" r="r" b="b"/>
              <a:pathLst>
                <a:path w="1936" h="5985" extrusionOk="0">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6953357" y="2731108"/>
              <a:ext cx="198154" cy="198154"/>
            </a:xfrm>
            <a:custGeom>
              <a:avLst/>
              <a:gdLst/>
              <a:ahLst/>
              <a:cxnLst/>
              <a:rect l="l" t="t" r="r" b="b"/>
              <a:pathLst>
                <a:path w="7173" h="7173" extrusionOk="0">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7433486" y="2730196"/>
              <a:ext cx="134561" cy="199066"/>
            </a:xfrm>
            <a:custGeom>
              <a:avLst/>
              <a:gdLst/>
              <a:ahLst/>
              <a:cxnLst/>
              <a:rect l="l" t="t" r="r" b="b"/>
              <a:pathLst>
                <a:path w="4871" h="7206" extrusionOk="0">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7101733" y="2122937"/>
              <a:ext cx="180640" cy="191276"/>
            </a:xfrm>
            <a:custGeom>
              <a:avLst/>
              <a:gdLst/>
              <a:ahLst/>
              <a:cxnLst/>
              <a:rect l="l" t="t" r="r" b="b"/>
              <a:pathLst>
                <a:path w="6539" h="6924" extrusionOk="0">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6706414" y="2283772"/>
              <a:ext cx="479183" cy="408657"/>
            </a:xfrm>
            <a:custGeom>
              <a:avLst/>
              <a:gdLst/>
              <a:ahLst/>
              <a:cxnLst/>
              <a:rect l="l" t="t" r="r" b="b"/>
              <a:pathLst>
                <a:path w="17346" h="14793" extrusionOk="0">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6559888" y="2672128"/>
              <a:ext cx="298599" cy="346638"/>
            </a:xfrm>
            <a:custGeom>
              <a:avLst/>
              <a:gdLst/>
              <a:ahLst/>
              <a:cxnLst/>
              <a:rect l="l" t="t" r="r" b="b"/>
              <a:pathLst>
                <a:path w="10809" h="12548" extrusionOk="0">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6647433" y="2706245"/>
              <a:ext cx="280145" cy="520206"/>
            </a:xfrm>
            <a:custGeom>
              <a:avLst/>
              <a:gdLst/>
              <a:ahLst/>
              <a:cxnLst/>
              <a:rect l="l" t="t" r="r" b="b"/>
              <a:pathLst>
                <a:path w="10141" h="18831" extrusionOk="0">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7611311" y="2716384"/>
              <a:ext cx="28" cy="28"/>
            </a:xfrm>
            <a:custGeom>
              <a:avLst/>
              <a:gdLst/>
              <a:ahLst/>
              <a:cxnLst/>
              <a:rect l="l" t="t" r="r" b="b"/>
              <a:pathLst>
                <a:path w="1" h="1" fill="none" extrusionOk="0">
                  <a:moveTo>
                    <a:pt x="1" y="0"/>
                  </a:moveTo>
                  <a:close/>
                </a:path>
              </a:pathLst>
            </a:custGeom>
            <a:noFill/>
            <a:ln w="667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7617775" y="2648177"/>
              <a:ext cx="197215" cy="463548"/>
            </a:xfrm>
            <a:custGeom>
              <a:avLst/>
              <a:gdLst/>
              <a:ahLst/>
              <a:cxnLst/>
              <a:rect l="l" t="t" r="r" b="b"/>
              <a:pathLst>
                <a:path w="7139" h="16780" extrusionOk="0">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7184664" y="2269130"/>
              <a:ext cx="452470" cy="348213"/>
            </a:xfrm>
            <a:custGeom>
              <a:avLst/>
              <a:gdLst/>
              <a:ahLst/>
              <a:cxnLst/>
              <a:rect l="l" t="t" r="r" b="b"/>
              <a:pathLst>
                <a:path w="16379" h="12605" extrusionOk="0">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7153337" y="2901584"/>
              <a:ext cx="197215" cy="96798"/>
            </a:xfrm>
            <a:custGeom>
              <a:avLst/>
              <a:gdLst/>
              <a:ahLst/>
              <a:cxnLst/>
              <a:rect l="l" t="t" r="r" b="b"/>
              <a:pathLst>
                <a:path w="7139" h="3504" extrusionOk="0">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6715613" y="2573478"/>
              <a:ext cx="238708" cy="158457"/>
            </a:xfrm>
            <a:custGeom>
              <a:avLst/>
              <a:gdLst/>
              <a:ahLst/>
              <a:cxnLst/>
              <a:rect l="l" t="t" r="r" b="b"/>
              <a:pathLst>
                <a:path w="8641" h="5736" extrusionOk="0">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6882415" y="2492315"/>
              <a:ext cx="667199" cy="352274"/>
            </a:xfrm>
            <a:custGeom>
              <a:avLst/>
              <a:gdLst/>
              <a:ahLst/>
              <a:cxnLst/>
              <a:rect l="l" t="t" r="r" b="b"/>
              <a:pathLst>
                <a:path w="24152" h="12752" extrusionOk="0">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6792108" y="3859049"/>
              <a:ext cx="1007207" cy="364926"/>
            </a:xfrm>
            <a:custGeom>
              <a:avLst/>
              <a:gdLst/>
              <a:ahLst/>
              <a:cxnLst/>
              <a:rect l="l" t="t" r="r" b="b"/>
              <a:pathLst>
                <a:path w="36460" h="13210" extrusionOk="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6927555" y="2471789"/>
              <a:ext cx="667199" cy="353434"/>
            </a:xfrm>
            <a:custGeom>
              <a:avLst/>
              <a:gdLst/>
              <a:ahLst/>
              <a:cxnLst/>
              <a:rect l="l" t="t" r="r" b="b"/>
              <a:pathLst>
                <a:path w="24152" h="12794" extrusionOk="0">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7121071" y="2472508"/>
              <a:ext cx="328102" cy="353572"/>
            </a:xfrm>
            <a:custGeom>
              <a:avLst/>
              <a:gdLst/>
              <a:ahLst/>
              <a:cxnLst/>
              <a:rect l="l" t="t" r="r" b="b"/>
              <a:pathLst>
                <a:path w="11877" h="12799" extrusionOk="0">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7129386" y="2276423"/>
              <a:ext cx="228542" cy="357965"/>
            </a:xfrm>
            <a:custGeom>
              <a:avLst/>
              <a:gdLst/>
              <a:ahLst/>
              <a:cxnLst/>
              <a:rect l="l" t="t" r="r" b="b"/>
              <a:pathLst>
                <a:path w="8273" h="12958" extrusionOk="0">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7221517" y="2306176"/>
              <a:ext cx="300449" cy="320837"/>
            </a:xfrm>
            <a:custGeom>
              <a:avLst/>
              <a:gdLst/>
              <a:ahLst/>
              <a:cxnLst/>
              <a:rect l="l" t="t" r="r" b="b"/>
              <a:pathLst>
                <a:path w="10876" h="11614" extrusionOk="0">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7279585" y="3807444"/>
              <a:ext cx="692973" cy="804468"/>
            </a:xfrm>
            <a:custGeom>
              <a:avLst/>
              <a:gdLst/>
              <a:ahLst/>
              <a:cxnLst/>
              <a:rect l="l" t="t" r="r" b="b"/>
              <a:pathLst>
                <a:path w="25085" h="29121" extrusionOk="0">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7627002" y="3850733"/>
              <a:ext cx="345561" cy="169590"/>
            </a:xfrm>
            <a:custGeom>
              <a:avLst/>
              <a:gdLst/>
              <a:ahLst/>
              <a:cxnLst/>
              <a:rect l="l" t="t" r="r" b="b"/>
              <a:pathLst>
                <a:path w="12509" h="6139" extrusionOk="0">
                  <a:moveTo>
                    <a:pt x="0" y="1"/>
                  </a:moveTo>
                  <a:lnTo>
                    <a:pt x="0" y="6139"/>
                  </a:lnTo>
                  <a:lnTo>
                    <a:pt x="12509" y="5371"/>
                  </a:lnTo>
                  <a:lnTo>
                    <a:pt x="12509"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7510893" y="3321792"/>
              <a:ext cx="549213" cy="646922"/>
            </a:xfrm>
            <a:custGeom>
              <a:avLst/>
              <a:gdLst/>
              <a:ahLst/>
              <a:cxnLst/>
              <a:rect l="l" t="t" r="r" b="b"/>
              <a:pathLst>
                <a:path w="19881" h="23418" extrusionOk="0">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7510893" y="3321792"/>
              <a:ext cx="313323" cy="646922"/>
            </a:xfrm>
            <a:custGeom>
              <a:avLst/>
              <a:gdLst/>
              <a:ahLst/>
              <a:cxnLst/>
              <a:rect l="l" t="t" r="r" b="b"/>
              <a:pathLst>
                <a:path w="11342" h="23418" extrusionOk="0">
                  <a:moveTo>
                    <a:pt x="2168" y="1"/>
                  </a:moveTo>
                  <a:lnTo>
                    <a:pt x="0" y="23418"/>
                  </a:lnTo>
                  <a:lnTo>
                    <a:pt x="0" y="23418"/>
                  </a:lnTo>
                  <a:lnTo>
                    <a:pt x="11341" y="22684"/>
                  </a:lnTo>
                  <a:lnTo>
                    <a:pt x="3402"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7140436" y="3733713"/>
              <a:ext cx="25829" cy="488410"/>
            </a:xfrm>
            <a:custGeom>
              <a:avLst/>
              <a:gdLst/>
              <a:ahLst/>
              <a:cxnLst/>
              <a:rect l="l" t="t" r="r" b="b"/>
              <a:pathLst>
                <a:path w="935" h="17680" extrusionOk="0">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6736829" y="2652182"/>
              <a:ext cx="223017" cy="236553"/>
            </a:xfrm>
            <a:custGeom>
              <a:avLst/>
              <a:gdLst/>
              <a:ahLst/>
              <a:cxnLst/>
              <a:rect l="l" t="t" r="r" b="b"/>
              <a:pathLst>
                <a:path w="8073" h="8563" extrusionOk="0">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7273121" y="4055326"/>
              <a:ext cx="389816" cy="408242"/>
            </a:xfrm>
            <a:custGeom>
              <a:avLst/>
              <a:gdLst/>
              <a:ahLst/>
              <a:cxnLst/>
              <a:rect l="l" t="t" r="r" b="b"/>
              <a:pathLst>
                <a:path w="14111" h="14778" extrusionOk="0">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6785643" y="2694256"/>
              <a:ext cx="95886" cy="152076"/>
            </a:xfrm>
            <a:custGeom>
              <a:avLst/>
              <a:gdLst/>
              <a:ahLst/>
              <a:cxnLst/>
              <a:rect l="l" t="t" r="r" b="b"/>
              <a:pathLst>
                <a:path w="3471" h="5505" extrusionOk="0">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6559888" y="2283523"/>
              <a:ext cx="552003" cy="935079"/>
            </a:xfrm>
            <a:custGeom>
              <a:avLst/>
              <a:gdLst/>
              <a:ahLst/>
              <a:cxnLst/>
              <a:rect l="l" t="t" r="r" b="b"/>
              <a:pathLst>
                <a:path w="19982" h="33849" extrusionOk="0">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6148906" y="3343920"/>
              <a:ext cx="911376" cy="1251413"/>
            </a:xfrm>
            <a:custGeom>
              <a:avLst/>
              <a:gdLst/>
              <a:ahLst/>
              <a:cxnLst/>
              <a:rect l="l" t="t" r="r" b="b"/>
              <a:pathLst>
                <a:path w="32991" h="45300" extrusionOk="0">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6205096" y="4708664"/>
              <a:ext cx="810959" cy="130887"/>
            </a:xfrm>
            <a:custGeom>
              <a:avLst/>
              <a:gdLst/>
              <a:ahLst/>
              <a:cxnLst/>
              <a:rect l="l" t="t" r="r" b="b"/>
              <a:pathLst>
                <a:path w="29356" h="4738" extrusionOk="0">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5432883" y="4016623"/>
              <a:ext cx="1156493" cy="822921"/>
            </a:xfrm>
            <a:custGeom>
              <a:avLst/>
              <a:gdLst/>
              <a:ahLst/>
              <a:cxnLst/>
              <a:rect l="l" t="t" r="r" b="b"/>
              <a:pathLst>
                <a:path w="41864" h="29789" extrusionOk="0">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6342421" y="4017535"/>
              <a:ext cx="339125" cy="822921"/>
            </a:xfrm>
            <a:custGeom>
              <a:avLst/>
              <a:gdLst/>
              <a:ahLst/>
              <a:cxnLst/>
              <a:rect l="l" t="t" r="r" b="b"/>
              <a:pathLst>
                <a:path w="12276" h="29789" extrusionOk="0">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5429209" y="4017535"/>
              <a:ext cx="1133454" cy="822921"/>
            </a:xfrm>
            <a:custGeom>
              <a:avLst/>
              <a:gdLst/>
              <a:ahLst/>
              <a:cxnLst/>
              <a:rect l="l" t="t" r="r" b="b"/>
              <a:pathLst>
                <a:path w="41030" h="29789" extrusionOk="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5803339" y="4273704"/>
              <a:ext cx="317936" cy="304124"/>
            </a:xfrm>
            <a:custGeom>
              <a:avLst/>
              <a:gdLst/>
              <a:ahLst/>
              <a:cxnLst/>
              <a:rect l="l" t="t" r="r" b="b"/>
              <a:pathLst>
                <a:path w="11509" h="11009" extrusionOk="0">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5929588" y="4260803"/>
              <a:ext cx="204591" cy="187104"/>
            </a:xfrm>
            <a:custGeom>
              <a:avLst/>
              <a:gdLst/>
              <a:ahLst/>
              <a:cxnLst/>
              <a:rect l="l" t="t" r="r" b="b"/>
              <a:pathLst>
                <a:path w="7406" h="6773" extrusionOk="0">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6872276" y="4448793"/>
              <a:ext cx="603606" cy="466476"/>
            </a:xfrm>
            <a:custGeom>
              <a:avLst/>
              <a:gdLst/>
              <a:ahLst/>
              <a:cxnLst/>
              <a:rect l="l" t="t" r="r" b="b"/>
              <a:pathLst>
                <a:path w="21850" h="16886" extrusionOk="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6968109" y="4593715"/>
              <a:ext cx="204591" cy="253183"/>
            </a:xfrm>
            <a:custGeom>
              <a:avLst/>
              <a:gdLst/>
              <a:ahLst/>
              <a:cxnLst/>
              <a:rect l="l" t="t" r="r" b="b"/>
              <a:pathLst>
                <a:path w="7406" h="9165" extrusionOk="0">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7061179" y="4656756"/>
              <a:ext cx="181579" cy="230696"/>
            </a:xfrm>
            <a:custGeom>
              <a:avLst/>
              <a:gdLst/>
              <a:ahLst/>
              <a:cxnLst/>
              <a:rect l="l" t="t" r="r" b="b"/>
              <a:pathLst>
                <a:path w="6573" h="8351" extrusionOk="0">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1"/>
          </p:nvPr>
        </p:nvSpPr>
        <p:spPr>
          <a:xfrm>
            <a:off x="713093" y="3398923"/>
            <a:ext cx="4232700" cy="704329"/>
          </a:xfrm>
        </p:spPr>
        <p:txBody>
          <a:bodyPr/>
          <a:lstStyle/>
          <a:p>
            <a:r>
              <a:rPr lang="vi-VN" sz="3200" dirty="0">
                <a:solidFill>
                  <a:schemeClr val="tx1"/>
                </a:solidFill>
                <a:latin typeface="Mali SemiBold" panose="00000700000000000000" pitchFamily="2" charset="-34"/>
                <a:cs typeface="Mali SemiBold" panose="00000700000000000000" pitchFamily="2" charset="-34"/>
              </a:rPr>
              <a:t>Nhóm 2</a:t>
            </a:r>
            <a:endParaRPr lang="en-US" sz="3200" dirty="0">
              <a:solidFill>
                <a:schemeClr val="tx1"/>
              </a:solidFill>
              <a:latin typeface="Mali SemiBold" panose="00000700000000000000" pitchFamily="2" charset="-34"/>
              <a:cs typeface="Mali SemiBold" panose="00000700000000000000" pitchFamily="2" charset="-3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9"/>
          <p:cNvSpPr txBox="1">
            <a:spLocks noGrp="1"/>
          </p:cNvSpPr>
          <p:nvPr>
            <p:ph type="title"/>
          </p:nvPr>
        </p:nvSpPr>
        <p:spPr>
          <a:xfrm>
            <a:off x="506304" y="282871"/>
            <a:ext cx="8131392" cy="62472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solidFill>
                  <a:schemeClr val="accent1"/>
                </a:solidFill>
                <a:latin typeface="Pangolin" panose="00000500000000000000" pitchFamily="2" charset="0"/>
              </a:rPr>
              <a:t>Foundation</a:t>
            </a:r>
            <a:endParaRPr dirty="0">
              <a:solidFill>
                <a:schemeClr val="tx1"/>
              </a:solidFill>
              <a:latin typeface="Mali Medium" panose="00000600000000000000" pitchFamily="2" charset="-34"/>
              <a:cs typeface="Mali Medium" panose="00000600000000000000" pitchFamily="2" charset="-34"/>
            </a:endParaRPr>
          </a:p>
        </p:txBody>
      </p:sp>
      <p:sp>
        <p:nvSpPr>
          <p:cNvPr id="1594" name="Google Shape;1594;p39"/>
          <p:cNvSpPr txBox="1">
            <a:spLocks noGrp="1"/>
          </p:cNvSpPr>
          <p:nvPr>
            <p:ph type="title" idx="3"/>
          </p:nvPr>
        </p:nvSpPr>
        <p:spPr>
          <a:xfrm>
            <a:off x="828491" y="839729"/>
            <a:ext cx="2084496"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latin typeface="Mali" panose="00000500000000000000" pitchFamily="2" charset="-34"/>
                <a:cs typeface="Mali" panose="00000500000000000000" pitchFamily="2" charset="-34"/>
              </a:rPr>
              <a:t>Trước khi sử dụng Android KTX</a:t>
            </a:r>
            <a:endParaRPr sz="1600" dirty="0">
              <a:latin typeface="Mali" panose="00000500000000000000" pitchFamily="2" charset="-34"/>
              <a:cs typeface="Mali" panose="00000500000000000000" pitchFamily="2" charset="-34"/>
            </a:endParaRPr>
          </a:p>
        </p:txBody>
      </p:sp>
      <p:sp>
        <p:nvSpPr>
          <p:cNvPr id="1595" name="Google Shape;1595;p39"/>
          <p:cNvSpPr txBox="1">
            <a:spLocks noGrp="1"/>
          </p:cNvSpPr>
          <p:nvPr>
            <p:ph type="subTitle" idx="4"/>
          </p:nvPr>
        </p:nvSpPr>
        <p:spPr>
          <a:xfrm>
            <a:off x="3624540" y="839729"/>
            <a:ext cx="5167378" cy="1830721"/>
          </a:xfrm>
          <a:prstGeom prst="rect">
            <a:avLst/>
          </a:prstGeom>
        </p:spPr>
        <p:txBody>
          <a:bodyPr spcFirstLastPara="1" wrap="square" lIns="91425" tIns="91425" rIns="91425" bIns="91425" anchor="ctr" anchorCtr="0">
            <a:noAutofit/>
          </a:bodyPr>
          <a:lstStyle/>
          <a:p>
            <a:pPr marL="139700" indent="0" algn="l" rtl="0" fontAlgn="base">
              <a:spcBef>
                <a:spcPts val="1800"/>
              </a:spcBef>
              <a:spcAft>
                <a:spcPts val="0"/>
              </a:spcAft>
            </a:pPr>
            <a:r>
              <a:rPr lang="vi-VN" sz="1800" b="1" i="0" u="none" strike="noStrike" dirty="0">
                <a:solidFill>
                  <a:schemeClr val="accent1"/>
                </a:solidFill>
                <a:effectLst/>
                <a:latin typeface="Mali" panose="00000500000000000000" pitchFamily="2" charset="-34"/>
                <a:cs typeface="Mali" panose="00000500000000000000" pitchFamily="2" charset="-34"/>
              </a:rPr>
              <a:t>Android KTX</a:t>
            </a:r>
            <a:r>
              <a:rPr lang="vi-VN" sz="1800" b="0" i="0" u="none" strike="noStrike" dirty="0">
                <a:solidFill>
                  <a:schemeClr val="tx1"/>
                </a:solidFill>
                <a:effectLst/>
                <a:latin typeface="Mali" panose="00000500000000000000" pitchFamily="2" charset="-34"/>
                <a:cs typeface="Mali" panose="00000500000000000000" pitchFamily="2" charset="-34"/>
              </a:rPr>
              <a:t>: Android KTX là tập hợp các tiện ích mở rộng của Kotlin được thiết kế để hỗ trợ các nhà phát triển viết mã ngắn gọn bằng ngôn ngữ Kotlin.</a:t>
            </a:r>
            <a:endParaRPr lang="en-US" sz="1800" b="0" i="0" u="none" strike="noStrike" dirty="0">
              <a:solidFill>
                <a:schemeClr val="tx1"/>
              </a:solidFill>
              <a:effectLst/>
              <a:latin typeface="Mali" panose="00000500000000000000" pitchFamily="2" charset="-34"/>
              <a:cs typeface="Mali" panose="00000500000000000000" pitchFamily="2" charset="-34"/>
            </a:endParaRPr>
          </a:p>
        </p:txBody>
      </p:sp>
      <p:sp>
        <p:nvSpPr>
          <p:cNvPr id="1596" name="Google Shape;1596;p39"/>
          <p:cNvSpPr txBox="1">
            <a:spLocks noGrp="1"/>
          </p:cNvSpPr>
          <p:nvPr>
            <p:ph type="title" idx="5"/>
          </p:nvPr>
        </p:nvSpPr>
        <p:spPr>
          <a:xfrm>
            <a:off x="3624843" y="3422917"/>
            <a:ext cx="1944900" cy="750770"/>
          </a:xfrm>
          <a:prstGeom prst="rect">
            <a:avLst/>
          </a:prstGeom>
        </p:spPr>
        <p:txBody>
          <a:bodyPr spcFirstLastPara="1" wrap="square" lIns="91425" tIns="91425" rIns="91425" bIns="91425" anchor="ctr" anchorCtr="0">
            <a:noAutofit/>
          </a:bodyPr>
          <a:lstStyle/>
          <a:p>
            <a:r>
              <a:rPr lang="vi-VN" sz="1600" dirty="0">
                <a:latin typeface="Mali" panose="00000500000000000000" pitchFamily="2" charset="-34"/>
                <a:cs typeface="Mali" panose="00000500000000000000" pitchFamily="2" charset="-34"/>
              </a:rPr>
              <a:t>Sau khi sử dụng Android KTX</a:t>
            </a:r>
            <a:endParaRPr sz="1800" dirty="0">
              <a:latin typeface="Mali" panose="00000500000000000000" pitchFamily="2" charset="-34"/>
              <a:cs typeface="Mali" panose="00000500000000000000" pitchFamily="2" charset="-34"/>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4359" b="22059"/>
          <a:stretch>
            <a:fillRect/>
          </a:stretch>
        </p:blipFill>
        <p:spPr bwMode="auto">
          <a:xfrm>
            <a:off x="5928656" y="3103809"/>
            <a:ext cx="2651803" cy="1756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56115"/>
          <a:stretch>
            <a:fillRect/>
          </a:stretch>
        </p:blipFill>
        <p:spPr bwMode="auto">
          <a:xfrm>
            <a:off x="406399" y="1381998"/>
            <a:ext cx="2928681" cy="3293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4" grpId="0"/>
      <p:bldP spid="1594" grpId="1"/>
      <p:bldP spid="1595" grpId="0" build="p"/>
      <p:bldP spid="1595" grpId="1" build="p"/>
      <p:bldP spid="1596" grpId="0"/>
      <p:bldP spid="159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9"/>
          <p:cNvSpPr txBox="1">
            <a:spLocks noGrp="1"/>
          </p:cNvSpPr>
          <p:nvPr>
            <p:ph type="title"/>
          </p:nvPr>
        </p:nvSpPr>
        <p:spPr>
          <a:xfrm>
            <a:off x="506304" y="282871"/>
            <a:ext cx="8131392" cy="62472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solidFill>
                  <a:schemeClr val="accent1"/>
                </a:solidFill>
                <a:latin typeface="Pangolin" panose="00000500000000000000" pitchFamily="2" charset="0"/>
              </a:rPr>
              <a:t>Foundation</a:t>
            </a:r>
            <a:endParaRPr dirty="0">
              <a:solidFill>
                <a:schemeClr val="tx1"/>
              </a:solidFill>
              <a:latin typeface="Mali Medium" panose="00000600000000000000" pitchFamily="2" charset="-34"/>
              <a:cs typeface="Mali Medium" panose="00000600000000000000" pitchFamily="2" charset="-34"/>
            </a:endParaRPr>
          </a:p>
        </p:txBody>
      </p:sp>
      <p:sp>
        <p:nvSpPr>
          <p:cNvPr id="1594" name="Google Shape;1594;p39"/>
          <p:cNvSpPr txBox="1">
            <a:spLocks noGrp="1"/>
          </p:cNvSpPr>
          <p:nvPr>
            <p:ph type="title" idx="3"/>
          </p:nvPr>
        </p:nvSpPr>
        <p:spPr>
          <a:xfrm>
            <a:off x="1393655" y="1183618"/>
            <a:ext cx="1944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i="0" u="none" strike="noStrike" dirty="0" err="1">
                <a:effectLst/>
                <a:latin typeface="Mali Medium" panose="00000600000000000000" pitchFamily="2" charset="-34"/>
                <a:cs typeface="Mali Medium" panose="00000600000000000000" pitchFamily="2" charset="-34"/>
              </a:rPr>
              <a:t>Multidex</a:t>
            </a:r>
            <a:endParaRPr sz="2400" dirty="0">
              <a:latin typeface="Mali Medium" panose="00000600000000000000" pitchFamily="2" charset="-34"/>
              <a:cs typeface="Mali Medium" panose="00000600000000000000" pitchFamily="2" charset="-34"/>
            </a:endParaRPr>
          </a:p>
        </p:txBody>
      </p:sp>
      <p:sp>
        <p:nvSpPr>
          <p:cNvPr id="1595" name="Google Shape;1595;p39"/>
          <p:cNvSpPr txBox="1">
            <a:spLocks noGrp="1"/>
          </p:cNvSpPr>
          <p:nvPr>
            <p:ph type="subTitle" idx="4"/>
          </p:nvPr>
        </p:nvSpPr>
        <p:spPr>
          <a:xfrm>
            <a:off x="439608" y="1617256"/>
            <a:ext cx="3852992" cy="2342626"/>
          </a:xfrm>
          <a:prstGeom prst="rect">
            <a:avLst/>
          </a:prstGeom>
        </p:spPr>
        <p:txBody>
          <a:bodyPr spcFirstLastPara="1" wrap="square" lIns="91425" tIns="91425" rIns="91425" bIns="91425" anchor="ctr" anchorCtr="0">
            <a:noAutofit/>
          </a:bodyPr>
          <a:lstStyle/>
          <a:p>
            <a:pPr marL="139700" indent="0" algn="l" rtl="0" fontAlgn="base">
              <a:spcBef>
                <a:spcPts val="1800"/>
              </a:spcBef>
              <a:spcAft>
                <a:spcPts val="0"/>
              </a:spcAft>
            </a:pPr>
            <a:r>
              <a:rPr lang="vi-VN" sz="1800" b="0" i="0" u="none" strike="noStrike" dirty="0">
                <a:solidFill>
                  <a:schemeClr val="tx1"/>
                </a:solidFill>
                <a:effectLst/>
                <a:latin typeface="Mali" panose="00000500000000000000" pitchFamily="2" charset="-34"/>
                <a:cs typeface="Mali" panose="00000500000000000000" pitchFamily="2" charset="-34"/>
              </a:rPr>
              <a:t>Jetpack chia nhỏ thành nhiều file Dex thay vì chỉ có 1 file Dex duy nhất</a:t>
            </a:r>
          </a:p>
        </p:txBody>
      </p:sp>
      <p:sp>
        <p:nvSpPr>
          <p:cNvPr id="1596" name="Google Shape;1596;p39"/>
          <p:cNvSpPr txBox="1">
            <a:spLocks noGrp="1"/>
          </p:cNvSpPr>
          <p:nvPr>
            <p:ph type="title" idx="5"/>
          </p:nvPr>
        </p:nvSpPr>
        <p:spPr>
          <a:xfrm>
            <a:off x="5805446" y="1183618"/>
            <a:ext cx="1944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i="0" u="none" strike="noStrike" dirty="0">
                <a:effectLst/>
                <a:latin typeface="Mali Medium" panose="00000600000000000000" pitchFamily="2" charset="-34"/>
                <a:cs typeface="Mali Medium" panose="00000600000000000000" pitchFamily="2" charset="-34"/>
              </a:rPr>
              <a:t>Test</a:t>
            </a:r>
            <a:endParaRPr sz="2400" dirty="0">
              <a:latin typeface="Mali Medium" panose="00000600000000000000" pitchFamily="2" charset="-34"/>
              <a:cs typeface="Mali Medium" panose="00000600000000000000" pitchFamily="2" charset="-34"/>
            </a:endParaRPr>
          </a:p>
        </p:txBody>
      </p:sp>
      <p:sp>
        <p:nvSpPr>
          <p:cNvPr id="1597" name="Google Shape;1597;p39"/>
          <p:cNvSpPr txBox="1">
            <a:spLocks noGrp="1"/>
          </p:cNvSpPr>
          <p:nvPr>
            <p:ph type="subTitle" idx="6"/>
          </p:nvPr>
        </p:nvSpPr>
        <p:spPr>
          <a:xfrm>
            <a:off x="4851400" y="1987338"/>
            <a:ext cx="3852992" cy="23426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dirty="0">
                <a:solidFill>
                  <a:schemeClr val="tx1"/>
                </a:solidFill>
                <a:latin typeface="Mali" panose="00000500000000000000" pitchFamily="2" charset="-34"/>
                <a:cs typeface="Mali" panose="00000500000000000000" pitchFamily="2" charset="-34"/>
              </a:rPr>
              <a:t>B</a:t>
            </a:r>
            <a:r>
              <a:rPr lang="vi-VN" sz="1800" b="0" i="0" u="none" strike="noStrike" dirty="0">
                <a:solidFill>
                  <a:schemeClr val="tx1"/>
                </a:solidFill>
                <a:effectLst/>
                <a:latin typeface="Mali" panose="00000500000000000000" pitchFamily="2" charset="-34"/>
                <a:cs typeface="Mali" panose="00000500000000000000" pitchFamily="2" charset="-34"/>
              </a:rPr>
              <a:t>ao gồm khung kiểm tra giao diện người dùng Espresso cho giao diện thời gian chạy và AndroidJUnitRunner để kiểm tra đơn vị trong Android. </a:t>
            </a:r>
            <a:endParaRPr dirty="0">
              <a:solidFill>
                <a:schemeClr val="tx1"/>
              </a:solidFill>
              <a:latin typeface="Mali" panose="00000500000000000000" pitchFamily="2" charset="-34"/>
              <a:cs typeface="Mali" panose="00000500000000000000" pitchFamily="2" charset="-3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9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4" grpId="0"/>
      <p:bldP spid="1594" grpId="1"/>
      <p:bldP spid="1595" grpId="0" build="p"/>
      <p:bldP spid="1595" grpId="1" build="p"/>
      <p:bldP spid="1596" grpId="0"/>
      <p:bldP spid="1596" grpId="1"/>
      <p:bldP spid="1597" grpId="0" build="p"/>
      <p:bldP spid="1597"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idx="8"/>
          </p:nvPr>
        </p:nvSpPr>
        <p:spPr>
          <a:xfrm>
            <a:off x="266701" y="315300"/>
            <a:ext cx="8571672" cy="904938"/>
          </a:xfrm>
        </p:spPr>
        <p:txBody>
          <a:bodyPr/>
          <a:lstStyle/>
          <a:p>
            <a:pPr algn="l"/>
            <a:r>
              <a:rPr lang="en-US" sz="2000" i="0" u="none" strike="noStrike" dirty="0">
                <a:solidFill>
                  <a:schemeClr val="accent1"/>
                </a:solidFill>
                <a:effectLst/>
                <a:latin typeface="Mali SemiBold" panose="00000700000000000000" pitchFamily="2" charset="-34"/>
                <a:cs typeface="Mali SemiBold" panose="00000700000000000000" pitchFamily="2" charset="-34"/>
              </a:rPr>
              <a:t>Architecture: </a:t>
            </a:r>
            <a:r>
              <a:rPr lang="en-US" sz="1800" b="0" i="0" u="none" strike="noStrike" dirty="0">
                <a:solidFill>
                  <a:schemeClr val="tx1"/>
                </a:solidFill>
                <a:effectLst/>
                <a:latin typeface="Mali" panose="00000500000000000000" pitchFamily="2" charset="-34"/>
                <a:cs typeface="Mali" panose="00000500000000000000" pitchFamily="2" charset="-34"/>
              </a:rPr>
              <a:t>Jetpack Architecture </a:t>
            </a:r>
            <a:r>
              <a:rPr lang="en-US" sz="1800" b="0" i="0" u="none" strike="noStrike" dirty="0" err="1">
                <a:solidFill>
                  <a:schemeClr val="tx1"/>
                </a:solidFill>
                <a:effectLst/>
                <a:latin typeface="Mali" panose="00000500000000000000" pitchFamily="2" charset="-34"/>
                <a:cs typeface="Mali" panose="00000500000000000000" pitchFamily="2" charset="-34"/>
              </a:rPr>
              <a:t>cung</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cấp</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các</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thành</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phần</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và</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quy</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tắc</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giúp</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xây</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dựng</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kiến</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trúc</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ứng</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dụng</a:t>
            </a:r>
            <a:r>
              <a:rPr lang="en-US" sz="1800" b="0" i="0" u="none" strike="noStrike" dirty="0">
                <a:solidFill>
                  <a:schemeClr val="tx1"/>
                </a:solidFill>
                <a:effectLst/>
                <a:latin typeface="Mali" panose="00000500000000000000" pitchFamily="2" charset="-34"/>
                <a:cs typeface="Mali" panose="00000500000000000000" pitchFamily="2" charset="-34"/>
              </a:rPr>
              <a:t> Android </a:t>
            </a:r>
            <a:r>
              <a:rPr lang="en-US" sz="1800" b="0" i="0" u="none" strike="noStrike" dirty="0" err="1">
                <a:solidFill>
                  <a:schemeClr val="tx1"/>
                </a:solidFill>
                <a:effectLst/>
                <a:latin typeface="Mali" panose="00000500000000000000" pitchFamily="2" charset="-34"/>
                <a:cs typeface="Mali" panose="00000500000000000000" pitchFamily="2" charset="-34"/>
              </a:rPr>
              <a:t>bền</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vững</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dễ</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bảo</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trì</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và</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dễ</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kiểm</a:t>
            </a:r>
            <a:r>
              <a:rPr lang="en-US" sz="1800" b="0" i="0" u="none" strike="noStrike" dirty="0">
                <a:solidFill>
                  <a:schemeClr val="tx1"/>
                </a:solidFill>
                <a:effectLst/>
                <a:latin typeface="Mali" panose="00000500000000000000" pitchFamily="2" charset="-34"/>
                <a:cs typeface="Mali" panose="00000500000000000000" pitchFamily="2" charset="-34"/>
              </a:rPr>
              <a:t> </a:t>
            </a:r>
            <a:r>
              <a:rPr lang="vi-VN" sz="1800" b="0" i="0" u="none" strike="noStrike" dirty="0">
                <a:solidFill>
                  <a:schemeClr val="tx1"/>
                </a:solidFill>
                <a:effectLst/>
                <a:latin typeface="Mali" panose="00000500000000000000" pitchFamily="2" charset="-34"/>
                <a:cs typeface="Mali" panose="00000500000000000000" pitchFamily="2" charset="-34"/>
              </a:rPr>
              <a:t>thử.</a:t>
            </a:r>
            <a:r>
              <a:rPr lang="en-US" sz="1800" b="0" i="0" u="none" strike="noStrike" dirty="0">
                <a:solidFill>
                  <a:schemeClr val="tx1"/>
                </a:solidFill>
                <a:effectLst/>
                <a:latin typeface="Mali" panose="00000500000000000000" pitchFamily="2" charset="-34"/>
                <a:cs typeface="Mali" panose="00000500000000000000" pitchFamily="2" charset="-34"/>
              </a:rPr>
              <a:t> </a:t>
            </a:r>
            <a:endParaRPr lang="en-US" sz="3600" dirty="0">
              <a:solidFill>
                <a:schemeClr val="tx1"/>
              </a:solidFill>
              <a:latin typeface="Mali" panose="00000500000000000000" pitchFamily="2" charset="-34"/>
              <a:cs typeface="Mali" panose="00000500000000000000" pitchFamily="2" charset="-34"/>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432" y="1326918"/>
            <a:ext cx="5655135" cy="3344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5"/>
          </p:nvPr>
        </p:nvSpPr>
        <p:spPr>
          <a:xfrm>
            <a:off x="556755" y="843548"/>
            <a:ext cx="8030488" cy="787078"/>
          </a:xfrm>
        </p:spPr>
        <p:txBody>
          <a:bodyPr/>
          <a:lstStyle/>
          <a:p>
            <a:pPr algn="l"/>
            <a:r>
              <a:rPr lang="vi-VN" sz="1800" b="1" i="0" u="none" strike="noStrike" dirty="0">
                <a:solidFill>
                  <a:schemeClr val="accent1"/>
                </a:solidFill>
                <a:effectLst/>
                <a:latin typeface="Mali" panose="00000500000000000000" pitchFamily="2" charset="-34"/>
                <a:cs typeface="Mali" panose="00000500000000000000" pitchFamily="2" charset="-34"/>
              </a:rPr>
              <a:t>Data Binding: </a:t>
            </a:r>
            <a:r>
              <a:rPr lang="vi-VN" sz="1800" b="0" i="0" u="none" strike="noStrike" dirty="0">
                <a:solidFill>
                  <a:schemeClr val="tx1"/>
                </a:solidFill>
                <a:effectLst/>
                <a:latin typeface="Mali" panose="00000500000000000000" pitchFamily="2" charset="-34"/>
                <a:cs typeface="Mali" panose="00000500000000000000" pitchFamily="2" charset="-34"/>
              </a:rPr>
              <a:t>một thư viện hỗ trợ cung cấp tính năng liên kết các thành phần giao diện với các nguồn dữ liệu của ứng dụng</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bằng</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định</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dạng</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khai</a:t>
            </a:r>
            <a:r>
              <a:rPr lang="en-US"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báo</a:t>
            </a:r>
            <a:endParaRPr lang="en-US" sz="1600" dirty="0">
              <a:solidFill>
                <a:schemeClr val="tx1"/>
              </a:solidFill>
              <a:latin typeface="Mali" panose="00000500000000000000" pitchFamily="2" charset="-34"/>
              <a:cs typeface="Mali" panose="00000500000000000000" pitchFamily="2" charset="-34"/>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851" y="1767831"/>
            <a:ext cx="5943600" cy="11490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851" y="3668900"/>
            <a:ext cx="5943600" cy="1091858"/>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a:xfrm>
            <a:off x="4189711" y="3077137"/>
            <a:ext cx="824248" cy="4314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1"/>
          <p:cNvSpPr txBox="1"/>
          <p:nvPr/>
        </p:nvSpPr>
        <p:spPr>
          <a:xfrm>
            <a:off x="433896" y="91486"/>
            <a:ext cx="8469843" cy="5296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rbitron"/>
              <a:buNone/>
              <a:defRPr sz="32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r>
              <a:rPr lang="en-US">
                <a:solidFill>
                  <a:schemeClr val="accent1"/>
                </a:solidFill>
                <a:latin typeface="Mali SemiBold" panose="00000700000000000000" pitchFamily="2" charset="-34"/>
                <a:cs typeface="Mali SemiBold" panose="00000700000000000000" pitchFamily="2" charset="-34"/>
              </a:rPr>
              <a:t>Architecture</a:t>
            </a:r>
            <a:endParaRPr lang="en-US" sz="4800" dirty="0">
              <a:solidFill>
                <a:schemeClr val="tx1"/>
              </a:solidFill>
              <a:latin typeface="Mali" panose="00000500000000000000" pitchFamily="2" charset="-34"/>
              <a:cs typeface="Mali" panose="00000500000000000000" pitchFamily="2" charset="-3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5"/>
          </p:nvPr>
        </p:nvSpPr>
        <p:spPr>
          <a:xfrm>
            <a:off x="804984" y="375316"/>
            <a:ext cx="3943596" cy="1864161"/>
          </a:xfrm>
        </p:spPr>
        <p:txBody>
          <a:bodyPr/>
          <a:lstStyle/>
          <a:p>
            <a:pPr marL="139700" indent="0" algn="l" rtl="0" fontAlgn="base">
              <a:spcBef>
                <a:spcPts val="1800"/>
              </a:spcBef>
              <a:spcAft>
                <a:spcPts val="0"/>
              </a:spcAft>
            </a:pPr>
            <a:r>
              <a:rPr lang="vi-VN" sz="1800" b="1" i="0" u="none" strike="noStrike" dirty="0">
                <a:solidFill>
                  <a:schemeClr val="accent1"/>
                </a:solidFill>
                <a:effectLst/>
                <a:latin typeface="Mali" panose="00000500000000000000" pitchFamily="2" charset="-34"/>
                <a:cs typeface="Mali" panose="00000500000000000000" pitchFamily="2" charset="-34"/>
              </a:rPr>
              <a:t>Lifecycle:</a:t>
            </a:r>
            <a:r>
              <a:rPr lang="vi-VN" sz="1800" b="1" i="0" u="none" strike="noStrike" dirty="0">
                <a:solidFill>
                  <a:schemeClr val="tx1"/>
                </a:solidFill>
                <a:effectLst/>
                <a:latin typeface="Mali" panose="00000500000000000000" pitchFamily="2" charset="-34"/>
                <a:cs typeface="Mali" panose="00000500000000000000" pitchFamily="2" charset="-34"/>
              </a:rPr>
              <a:t> </a:t>
            </a:r>
            <a:r>
              <a:rPr lang="vi-VN" sz="1800" b="0" i="0" u="none" strike="noStrike" dirty="0">
                <a:solidFill>
                  <a:schemeClr val="tx1"/>
                </a:solidFill>
                <a:effectLst/>
                <a:latin typeface="Mali" panose="00000500000000000000" pitchFamily="2" charset="-34"/>
                <a:cs typeface="Mali" panose="00000500000000000000" pitchFamily="2" charset="-34"/>
              </a:rPr>
              <a:t>Nó cung cấp một cách tiện lợi để quản lý vòng đời của các thành phần trong ứng dụng Android như Activity và Fragmen</a:t>
            </a:r>
            <a:r>
              <a:rPr lang="en-US" sz="1800" b="0" i="0" u="none" strike="noStrike" dirty="0">
                <a:solidFill>
                  <a:schemeClr val="tx1"/>
                </a:solidFill>
                <a:effectLst/>
                <a:latin typeface="Mali" panose="00000500000000000000" pitchFamily="2" charset="-34"/>
                <a:cs typeface="Mali" panose="00000500000000000000" pitchFamily="2" charset="-34"/>
              </a:rPr>
              <a:t>t.</a:t>
            </a:r>
            <a:endParaRPr lang="vi-VN" sz="1800" b="0" i="0" u="none" strike="noStrike" dirty="0">
              <a:solidFill>
                <a:schemeClr val="tx1"/>
              </a:solidFill>
              <a:effectLst/>
              <a:latin typeface="Mali" panose="00000500000000000000" pitchFamily="2" charset="-34"/>
              <a:cs typeface="Mali" panose="00000500000000000000" pitchFamily="2" charset="-34"/>
            </a:endParaRPr>
          </a:p>
        </p:txBody>
      </p:sp>
      <p:pic>
        <p:nvPicPr>
          <p:cNvPr id="8" name="Picture 7"/>
          <p:cNvPicPr>
            <a:picLocks noChangeAspect="1"/>
          </p:cNvPicPr>
          <p:nvPr/>
        </p:nvPicPr>
        <p:blipFill rotWithShape="1">
          <a:blip r:embed="rId2"/>
          <a:srcRect l="30015" r="29664"/>
          <a:stretch>
            <a:fillRect/>
          </a:stretch>
        </p:blipFill>
        <p:spPr>
          <a:xfrm>
            <a:off x="804984" y="2141034"/>
            <a:ext cx="3943596" cy="2688873"/>
          </a:xfrm>
          <a:prstGeom prst="rect">
            <a:avLst/>
          </a:prstGeom>
        </p:spPr>
      </p:pic>
      <p:sp>
        <p:nvSpPr>
          <p:cNvPr id="12" name="Title 11"/>
          <p:cNvSpPr txBox="1"/>
          <p:nvPr/>
        </p:nvSpPr>
        <p:spPr>
          <a:xfrm>
            <a:off x="433896" y="91486"/>
            <a:ext cx="8469843" cy="5296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rbitron"/>
              <a:buNone/>
              <a:defRPr sz="32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r>
              <a:rPr lang="en-US">
                <a:solidFill>
                  <a:schemeClr val="accent1"/>
                </a:solidFill>
                <a:latin typeface="Mali SemiBold" panose="00000700000000000000" pitchFamily="2" charset="-34"/>
                <a:cs typeface="Mali SemiBold" panose="00000700000000000000" pitchFamily="2" charset="-34"/>
              </a:rPr>
              <a:t>Architecture</a:t>
            </a:r>
            <a:endParaRPr lang="en-US" sz="4800" dirty="0">
              <a:solidFill>
                <a:schemeClr val="tx1"/>
              </a:solidFill>
              <a:latin typeface="Mali" panose="00000500000000000000" pitchFamily="2" charset="-34"/>
              <a:cs typeface="Mali" panose="00000500000000000000" pitchFamily="2" charset="-34"/>
            </a:endParaRPr>
          </a:p>
        </p:txBody>
      </p:sp>
      <p:pic>
        <p:nvPicPr>
          <p:cNvPr id="2" name="Picture 1">
            <a:extLst>
              <a:ext uri="{FF2B5EF4-FFF2-40B4-BE49-F238E27FC236}">
                <a16:creationId xmlns:a16="http://schemas.microsoft.com/office/drawing/2014/main" id="{5190E677-4068-3A85-8912-01A587ED3603}"/>
              </a:ext>
            </a:extLst>
          </p:cNvPr>
          <p:cNvPicPr>
            <a:picLocks noChangeAspect="1"/>
          </p:cNvPicPr>
          <p:nvPr/>
        </p:nvPicPr>
        <p:blipFill>
          <a:blip r:embed="rId3"/>
          <a:stretch>
            <a:fillRect/>
          </a:stretch>
        </p:blipFill>
        <p:spPr>
          <a:xfrm>
            <a:off x="5153371" y="702945"/>
            <a:ext cx="3750368" cy="42752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7419" y="772500"/>
            <a:ext cx="2255171" cy="4009975"/>
          </a:xfrm>
          <a:prstGeom prst="rect">
            <a:avLst/>
          </a:prstGeom>
        </p:spPr>
      </p:pic>
      <p:pic>
        <p:nvPicPr>
          <p:cNvPr id="5" name="Picture 4"/>
          <p:cNvPicPr>
            <a:picLocks noChangeAspect="1"/>
          </p:cNvPicPr>
          <p:nvPr/>
        </p:nvPicPr>
        <p:blipFill>
          <a:blip r:embed="rId3"/>
          <a:stretch>
            <a:fillRect/>
          </a:stretch>
        </p:blipFill>
        <p:spPr>
          <a:xfrm>
            <a:off x="2914898" y="772501"/>
            <a:ext cx="2247270" cy="4009975"/>
          </a:xfrm>
          <a:prstGeom prst="rect">
            <a:avLst/>
          </a:prstGeom>
        </p:spPr>
      </p:pic>
      <p:sp>
        <p:nvSpPr>
          <p:cNvPr id="10" name="Subtitle 8"/>
          <p:cNvSpPr>
            <a:spLocks noGrp="1"/>
          </p:cNvSpPr>
          <p:nvPr>
            <p:ph type="subTitle" idx="5"/>
          </p:nvPr>
        </p:nvSpPr>
        <p:spPr>
          <a:xfrm>
            <a:off x="5433857" y="1160296"/>
            <a:ext cx="3200051" cy="2822904"/>
          </a:xfrm>
        </p:spPr>
        <p:txBody>
          <a:bodyPr/>
          <a:lstStyle/>
          <a:p>
            <a:pPr marL="139700" indent="0" algn="l" rtl="0" fontAlgn="base">
              <a:spcBef>
                <a:spcPts val="1800"/>
              </a:spcBef>
              <a:spcAft>
                <a:spcPts val="0"/>
              </a:spcAft>
            </a:pPr>
            <a:r>
              <a:rPr lang="en-US" sz="1800" b="1" i="0" u="none" strike="noStrike" dirty="0">
                <a:solidFill>
                  <a:schemeClr val="accent1"/>
                </a:solidFill>
                <a:effectLst/>
                <a:latin typeface="Mali" panose="00000500000000000000" pitchFamily="2" charset="-34"/>
                <a:cs typeface="Mali" panose="00000500000000000000" pitchFamily="2" charset="-34"/>
              </a:rPr>
              <a:t>L</a:t>
            </a:r>
            <a:r>
              <a:rPr lang="vi-VN" sz="1800" b="1" i="0" u="none" strike="noStrike" dirty="0">
                <a:solidFill>
                  <a:schemeClr val="accent1"/>
                </a:solidFill>
                <a:effectLst/>
                <a:latin typeface="Mali" panose="00000500000000000000" pitchFamily="2" charset="-34"/>
                <a:cs typeface="Mali" panose="00000500000000000000" pitchFamily="2" charset="-34"/>
              </a:rPr>
              <a:t>iveData</a:t>
            </a:r>
            <a:r>
              <a:rPr lang="vi-VN" sz="1800" b="0" i="0" u="none" strike="noStrike" dirty="0">
                <a:solidFill>
                  <a:schemeClr val="accent1"/>
                </a:solidFill>
                <a:effectLst/>
                <a:latin typeface="Mali" panose="00000500000000000000" pitchFamily="2" charset="-34"/>
                <a:cs typeface="Mali" panose="00000500000000000000" pitchFamily="2" charset="-34"/>
              </a:rPr>
              <a:t>:</a:t>
            </a:r>
            <a:r>
              <a:rPr lang="vi-VN" sz="1800" b="0" i="0" u="none" strike="noStrike" dirty="0">
                <a:solidFill>
                  <a:schemeClr val="tx1"/>
                </a:solidFill>
                <a:effectLst/>
                <a:latin typeface="Mali" panose="00000500000000000000" pitchFamily="2" charset="-34"/>
                <a:cs typeface="Mali" panose="00000500000000000000" pitchFamily="2" charset="-34"/>
              </a:rPr>
              <a:t>Tự động</a:t>
            </a:r>
            <a:r>
              <a:rPr lang="en-US" sz="1800" b="0" i="0" u="none" strike="noStrike" dirty="0">
                <a:solidFill>
                  <a:schemeClr val="tx1"/>
                </a:solidFill>
                <a:effectLst/>
                <a:latin typeface="Mali" panose="00000500000000000000" pitchFamily="2" charset="-34"/>
                <a:cs typeface="Mali" panose="00000500000000000000" pitchFamily="2" charset="-34"/>
              </a:rPr>
              <a:t> </a:t>
            </a:r>
            <a:r>
              <a:rPr lang="vi-VN" sz="1800" b="0" i="0" u="none" strike="noStrike" dirty="0">
                <a:solidFill>
                  <a:schemeClr val="tx1"/>
                </a:solidFill>
                <a:effectLst/>
                <a:latin typeface="Mali" panose="00000500000000000000" pitchFamily="2" charset="-34"/>
                <a:cs typeface="Mali" panose="00000500000000000000" pitchFamily="2" charset="-34"/>
              </a:rPr>
              <a:t>cập nhật giao diện người dùng khi dữ liệu thay đổi</a:t>
            </a:r>
            <a:r>
              <a:rPr lang="en-US" sz="1800" b="0" i="0" u="none" strike="noStrike" dirty="0">
                <a:solidFill>
                  <a:schemeClr val="tx1"/>
                </a:solidFill>
                <a:effectLst/>
                <a:latin typeface="Mali" panose="00000500000000000000" pitchFamily="2" charset="-34"/>
                <a:cs typeface="Mali" panose="00000500000000000000" pitchFamily="2" charset="-34"/>
              </a:rPr>
              <a:t>. </a:t>
            </a:r>
            <a:r>
              <a:rPr lang="vi-VN" sz="1800" dirty="0">
                <a:solidFill>
                  <a:schemeClr val="tx1"/>
                </a:solidFill>
                <a:latin typeface="Mali" panose="00000500000000000000" pitchFamily="2" charset="-34"/>
                <a:cs typeface="Mali" panose="00000500000000000000" pitchFamily="2" charset="-34"/>
              </a:rPr>
              <a:t>Đ</a:t>
            </a:r>
            <a:r>
              <a:rPr lang="vi-VN" sz="1800" b="0" i="0" u="none" strike="noStrike" dirty="0">
                <a:solidFill>
                  <a:schemeClr val="tx1"/>
                </a:solidFill>
                <a:effectLst/>
                <a:latin typeface="Mali" panose="00000500000000000000" pitchFamily="2" charset="-34"/>
                <a:cs typeface="Mali" panose="00000500000000000000" pitchFamily="2" charset="-34"/>
              </a:rPr>
              <a:t>ồng bộ hóa dữ liệu giữa các thành phần khác nhau</a:t>
            </a:r>
            <a:r>
              <a:rPr lang="en-US" sz="1800" b="0" i="0" u="none" strike="noStrike" dirty="0">
                <a:solidFill>
                  <a:schemeClr val="tx1"/>
                </a:solidFill>
                <a:effectLst/>
                <a:latin typeface="Mali" panose="00000500000000000000" pitchFamily="2" charset="-34"/>
                <a:cs typeface="Mali" panose="00000500000000000000" pitchFamily="2" charset="-34"/>
              </a:rPr>
              <a:t> ở trạng thái vòng đời đang hoạt </a:t>
            </a:r>
            <a:r>
              <a:rPr lang="vi-VN" sz="1800" b="0" i="0" u="none" strike="noStrike" dirty="0">
                <a:solidFill>
                  <a:schemeClr val="tx1"/>
                </a:solidFill>
                <a:effectLst/>
                <a:latin typeface="Mali" panose="00000500000000000000" pitchFamily="2" charset="-34"/>
                <a:cs typeface="Mali" panose="00000500000000000000" pitchFamily="2" charset="-34"/>
              </a:rPr>
              <a:t>động</a:t>
            </a:r>
          </a:p>
        </p:txBody>
      </p:sp>
      <p:sp>
        <p:nvSpPr>
          <p:cNvPr id="11" name="Title 11"/>
          <p:cNvSpPr txBox="1"/>
          <p:nvPr/>
        </p:nvSpPr>
        <p:spPr>
          <a:xfrm>
            <a:off x="433896" y="91486"/>
            <a:ext cx="8469843" cy="5296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rbitron"/>
              <a:buNone/>
              <a:defRPr sz="32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r>
              <a:rPr lang="en-US">
                <a:solidFill>
                  <a:schemeClr val="accent1"/>
                </a:solidFill>
                <a:latin typeface="Mali SemiBold" panose="00000700000000000000" pitchFamily="2" charset="-34"/>
                <a:cs typeface="Mali SemiBold" panose="00000700000000000000" pitchFamily="2" charset="-34"/>
              </a:rPr>
              <a:t>Architecture</a:t>
            </a:r>
            <a:endParaRPr lang="en-US" sz="4800" dirty="0">
              <a:solidFill>
                <a:schemeClr val="tx1"/>
              </a:solidFill>
              <a:latin typeface="Mali" panose="00000500000000000000" pitchFamily="2" charset="-34"/>
              <a:cs typeface="Mali" panose="00000500000000000000" pitchFamily="2" charset="-3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5"/>
          </p:nvPr>
        </p:nvSpPr>
        <p:spPr>
          <a:xfrm>
            <a:off x="535606" y="1746554"/>
            <a:ext cx="8368133" cy="1440651"/>
          </a:xfrm>
        </p:spPr>
        <p:txBody>
          <a:bodyPr/>
          <a:lstStyle/>
          <a:p>
            <a:pPr marL="139700" indent="0" algn="l" rtl="0" fontAlgn="base">
              <a:spcBef>
                <a:spcPts val="1800"/>
              </a:spcBef>
              <a:spcAft>
                <a:spcPts val="0"/>
              </a:spcAft>
            </a:pPr>
            <a:r>
              <a:rPr lang="vi-VN" sz="1800" b="1" i="0" u="none" strike="noStrike" dirty="0">
                <a:solidFill>
                  <a:schemeClr val="accent1"/>
                </a:solidFill>
                <a:effectLst/>
                <a:latin typeface="Mali" panose="00000500000000000000" pitchFamily="2" charset="-34"/>
                <a:cs typeface="Mali" panose="00000500000000000000" pitchFamily="2" charset="-34"/>
              </a:rPr>
              <a:t>Room</a:t>
            </a:r>
            <a:r>
              <a:rPr lang="vi-VN" sz="1800" b="0" i="0" u="none" strike="noStrike" dirty="0">
                <a:solidFill>
                  <a:schemeClr val="accent1"/>
                </a:solidFill>
                <a:effectLst/>
                <a:latin typeface="Mali" panose="00000500000000000000" pitchFamily="2" charset="-34"/>
                <a:cs typeface="Mali" panose="00000500000000000000" pitchFamily="2" charset="-34"/>
              </a:rPr>
              <a:t>: </a:t>
            </a:r>
            <a:r>
              <a:rPr lang="vi-VN" sz="1800" b="0" i="0" u="none" strike="noStrike" dirty="0">
                <a:solidFill>
                  <a:schemeClr val="tx1"/>
                </a:solidFill>
                <a:effectLst/>
                <a:latin typeface="Mali" panose="00000500000000000000" pitchFamily="2" charset="-34"/>
                <a:cs typeface="Mali" panose="00000500000000000000" pitchFamily="2" charset="-34"/>
              </a:rPr>
              <a:t>Room xuất hiện dưới dạng </a:t>
            </a:r>
            <a:r>
              <a:rPr lang="vi-VN" sz="1800" b="1" i="0" u="none" strike="noStrike" dirty="0">
                <a:solidFill>
                  <a:schemeClr val="tx1"/>
                </a:solidFill>
                <a:effectLst/>
                <a:latin typeface="Mali" panose="00000500000000000000" pitchFamily="2" charset="-34"/>
                <a:cs typeface="Mali" panose="00000500000000000000" pitchFamily="2" charset="-34"/>
              </a:rPr>
              <a:t>ORM(Object-Relational Mapping)</a:t>
            </a:r>
            <a:r>
              <a:rPr lang="vi-VN" sz="1800" b="0" i="0" u="none" strike="noStrike" dirty="0">
                <a:solidFill>
                  <a:schemeClr val="tx1"/>
                </a:solidFill>
                <a:effectLst/>
                <a:latin typeface="Mali" panose="00000500000000000000" pitchFamily="2" charset="-34"/>
                <a:cs typeface="Mali" panose="00000500000000000000" pitchFamily="2" charset="-34"/>
              </a:rPr>
              <a:t>, Room chuyển đổi truy vấn trực tiếp thành đối tượng, kiểm tra lỗi trong truy vấn tại thời điểm biên dịch và cũng có khả năng duy trì đối tượng </a:t>
            </a:r>
            <a:endParaRPr lang="vi-VN" sz="1800" b="1" i="0" u="none" strike="noStrike" dirty="0">
              <a:solidFill>
                <a:schemeClr val="tx1"/>
              </a:solidFill>
              <a:effectLst/>
              <a:latin typeface="Mali" panose="00000500000000000000" pitchFamily="2" charset="-34"/>
              <a:cs typeface="Mali" panose="00000500000000000000" pitchFamily="2" charset="-34"/>
            </a:endParaRPr>
          </a:p>
        </p:txBody>
      </p:sp>
      <p:sp>
        <p:nvSpPr>
          <p:cNvPr id="7" name="Title 11"/>
          <p:cNvSpPr txBox="1"/>
          <p:nvPr/>
        </p:nvSpPr>
        <p:spPr>
          <a:xfrm>
            <a:off x="433896" y="91486"/>
            <a:ext cx="8469843" cy="5296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rbitron"/>
              <a:buNone/>
              <a:defRPr sz="32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r>
              <a:rPr lang="en-US" dirty="0">
                <a:solidFill>
                  <a:schemeClr val="accent1"/>
                </a:solidFill>
                <a:latin typeface="Mali SemiBold" panose="00000700000000000000" pitchFamily="2" charset="-34"/>
                <a:cs typeface="Mali SemiBold" panose="00000700000000000000" pitchFamily="2" charset="-34"/>
              </a:rPr>
              <a:t>Architecture</a:t>
            </a:r>
            <a:endParaRPr lang="en-US" sz="4800" dirty="0">
              <a:solidFill>
                <a:schemeClr val="tx1"/>
              </a:solidFill>
              <a:latin typeface="Mali" panose="00000500000000000000" pitchFamily="2" charset="-34"/>
              <a:cs typeface="Mali" panose="00000500000000000000" pitchFamily="2" charset="-3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3373CE-2A3A-D9F6-4004-F0D835129844}"/>
              </a:ext>
            </a:extLst>
          </p:cNvPr>
          <p:cNvPicPr>
            <a:picLocks noChangeAspect="1"/>
          </p:cNvPicPr>
          <p:nvPr/>
        </p:nvPicPr>
        <p:blipFill>
          <a:blip r:embed="rId2"/>
          <a:stretch>
            <a:fillRect/>
          </a:stretch>
        </p:blipFill>
        <p:spPr>
          <a:xfrm>
            <a:off x="4608518" y="96692"/>
            <a:ext cx="4394805" cy="4858261"/>
          </a:xfrm>
          <a:prstGeom prst="rect">
            <a:avLst/>
          </a:prstGeom>
        </p:spPr>
      </p:pic>
      <p:pic>
        <p:nvPicPr>
          <p:cNvPr id="14" name="Picture 13">
            <a:extLst>
              <a:ext uri="{FF2B5EF4-FFF2-40B4-BE49-F238E27FC236}">
                <a16:creationId xmlns:a16="http://schemas.microsoft.com/office/drawing/2014/main" id="{0DCD5964-F9FF-D5BE-0276-BC2606EB2ACB}"/>
              </a:ext>
            </a:extLst>
          </p:cNvPr>
          <p:cNvPicPr>
            <a:picLocks noChangeAspect="1"/>
          </p:cNvPicPr>
          <p:nvPr/>
        </p:nvPicPr>
        <p:blipFill>
          <a:blip r:embed="rId3"/>
          <a:stretch>
            <a:fillRect/>
          </a:stretch>
        </p:blipFill>
        <p:spPr>
          <a:xfrm>
            <a:off x="140677" y="96693"/>
            <a:ext cx="4222930" cy="4846842"/>
          </a:xfrm>
          <a:prstGeom prst="rect">
            <a:avLst/>
          </a:prstGeom>
        </p:spPr>
      </p:pic>
    </p:spTree>
    <p:extLst>
      <p:ext uri="{BB962C8B-B14F-4D97-AF65-F5344CB8AC3E}">
        <p14:creationId xmlns:p14="http://schemas.microsoft.com/office/powerpoint/2010/main" val="209671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5"/>
          </p:nvPr>
        </p:nvSpPr>
        <p:spPr>
          <a:xfrm>
            <a:off x="623485" y="1498369"/>
            <a:ext cx="8090664" cy="1362564"/>
          </a:xfrm>
        </p:spPr>
        <p:txBody>
          <a:bodyPr/>
          <a:lstStyle/>
          <a:p>
            <a:pPr marL="139700" indent="0" algn="l" rtl="0" fontAlgn="base">
              <a:spcBef>
                <a:spcPts val="1800"/>
              </a:spcBef>
              <a:spcAft>
                <a:spcPts val="0"/>
              </a:spcAft>
            </a:pPr>
            <a:r>
              <a:rPr lang="vi-VN" sz="1800" b="1" i="0" u="none" strike="noStrike" dirty="0">
                <a:solidFill>
                  <a:schemeClr val="accent1"/>
                </a:solidFill>
                <a:effectLst/>
                <a:latin typeface="Mali" panose="00000500000000000000" pitchFamily="2" charset="-34"/>
                <a:cs typeface="Mali" panose="00000500000000000000" pitchFamily="2" charset="-34"/>
              </a:rPr>
              <a:t>Navigation</a:t>
            </a:r>
            <a:r>
              <a:rPr lang="vi-VN" sz="1800" b="0" i="0" u="none" strike="noStrike" dirty="0">
                <a:solidFill>
                  <a:schemeClr val="accent1"/>
                </a:solidFill>
                <a:effectLst/>
                <a:latin typeface="Mali" panose="00000500000000000000" pitchFamily="2" charset="-34"/>
                <a:cs typeface="Mali" panose="00000500000000000000" pitchFamily="2" charset="-34"/>
              </a:rPr>
              <a:t>:</a:t>
            </a:r>
            <a:r>
              <a:rPr lang="vi-VN" sz="1800" b="0" i="0" u="none" strike="noStrike" dirty="0">
                <a:solidFill>
                  <a:schemeClr val="tx1"/>
                </a:solidFill>
                <a:effectLst/>
                <a:latin typeface="Mali" panose="00000500000000000000" pitchFamily="2" charset="-34"/>
                <a:cs typeface="Mali" panose="00000500000000000000" pitchFamily="2" charset="-34"/>
              </a:rPr>
              <a:t> là</a:t>
            </a:r>
            <a:r>
              <a:rPr lang="en-US" sz="1800" b="0" i="0" u="none" strike="noStrike" dirty="0">
                <a:solidFill>
                  <a:schemeClr val="tx1"/>
                </a:solidFill>
                <a:effectLst/>
                <a:latin typeface="Mali" panose="00000500000000000000" pitchFamily="2" charset="-34"/>
                <a:cs typeface="Mali" panose="00000500000000000000" pitchFamily="2" charset="-34"/>
              </a:rPr>
              <a:t> </a:t>
            </a:r>
            <a:r>
              <a:rPr lang="vi-VN" sz="1800" b="0" i="0" u="none" strike="noStrike" dirty="0">
                <a:solidFill>
                  <a:schemeClr val="tx1"/>
                </a:solidFill>
                <a:effectLst/>
                <a:latin typeface="Mali" panose="00000500000000000000" pitchFamily="2" charset="-34"/>
                <a:cs typeface="Mali" panose="00000500000000000000" pitchFamily="2" charset="-34"/>
              </a:rPr>
              <a:t>famework giúp cho bạn dễ dàng tạo điều hướng trong ứng dụng</a:t>
            </a:r>
            <a:r>
              <a:rPr lang="vi-VN" sz="1800" b="1" i="0" u="none" strike="noStrike" dirty="0">
                <a:solidFill>
                  <a:schemeClr val="tx1"/>
                </a:solidFill>
                <a:effectLst/>
                <a:latin typeface="Mali" panose="00000500000000000000" pitchFamily="2" charset="-34"/>
                <a:cs typeface="Mali" panose="00000500000000000000" pitchFamily="2" charset="-34"/>
              </a:rPr>
              <a:t>.</a:t>
            </a:r>
            <a:r>
              <a:rPr lang="vi-VN" sz="1800" b="0" i="0" u="none" strike="noStrike" dirty="0">
                <a:solidFill>
                  <a:schemeClr val="tx1"/>
                </a:solidFill>
                <a:effectLst/>
                <a:latin typeface="Mali" panose="00000500000000000000" pitchFamily="2" charset="-34"/>
                <a:cs typeface="Mali" panose="00000500000000000000" pitchFamily="2" charset="-34"/>
              </a:rPr>
              <a:t> cung cấp các phương pháp và thành phần để người dùng có thể di chuyển qua lại giữa các màn hình</a:t>
            </a:r>
            <a:endParaRPr lang="vi-VN" sz="1800" b="1" i="0" u="none" strike="noStrike" dirty="0">
              <a:solidFill>
                <a:schemeClr val="tx1"/>
              </a:solidFill>
              <a:effectLst/>
              <a:latin typeface="Mali" panose="00000500000000000000" pitchFamily="2" charset="-34"/>
              <a:cs typeface="Mali" panose="00000500000000000000" pitchFamily="2" charset="-34"/>
            </a:endParaRPr>
          </a:p>
        </p:txBody>
      </p:sp>
      <p:sp>
        <p:nvSpPr>
          <p:cNvPr id="6" name="Title 11"/>
          <p:cNvSpPr txBox="1"/>
          <p:nvPr/>
        </p:nvSpPr>
        <p:spPr>
          <a:xfrm>
            <a:off x="433896" y="91486"/>
            <a:ext cx="8469843" cy="5296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rbitron"/>
              <a:buNone/>
              <a:defRPr sz="32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l" rtl="0">
              <a:lnSpc>
                <a:spcPct val="100000"/>
              </a:lnSpc>
              <a:spcBef>
                <a:spcPts val="0"/>
              </a:spcBef>
              <a:spcAft>
                <a:spcPts val="0"/>
              </a:spcAft>
              <a:buClr>
                <a:schemeClr val="dk1"/>
              </a:buClr>
              <a:buSzPts val="3500"/>
              <a:buFont typeface="Cuprum" panose="00000500000000000000"/>
              <a:buNone/>
              <a:defRPr sz="3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r>
              <a:rPr lang="en-US">
                <a:solidFill>
                  <a:schemeClr val="accent1"/>
                </a:solidFill>
                <a:latin typeface="Mali SemiBold" panose="00000700000000000000" pitchFamily="2" charset="-34"/>
                <a:cs typeface="Mali SemiBold" panose="00000700000000000000" pitchFamily="2" charset="-34"/>
              </a:rPr>
              <a:t>Architecture</a:t>
            </a:r>
            <a:endParaRPr lang="en-US" sz="4800" dirty="0">
              <a:solidFill>
                <a:schemeClr val="tx1"/>
              </a:solidFill>
              <a:latin typeface="Mali" panose="00000500000000000000" pitchFamily="2" charset="-34"/>
              <a:cs typeface="Mali" panose="00000500000000000000" pitchFamily="2" charset="-34"/>
            </a:endParaRPr>
          </a:p>
        </p:txBody>
      </p:sp>
      <p:sp>
        <p:nvSpPr>
          <p:cNvPr id="2" name="Rectangle 1">
            <a:extLst>
              <a:ext uri="{FF2B5EF4-FFF2-40B4-BE49-F238E27FC236}">
                <a16:creationId xmlns:a16="http://schemas.microsoft.com/office/drawing/2014/main" id="{519CBB43-A575-EDEB-55B6-FD4892C7E6B1}"/>
              </a:ext>
            </a:extLst>
          </p:cNvPr>
          <p:cNvSpPr/>
          <p:nvPr/>
        </p:nvSpPr>
        <p:spPr>
          <a:xfrm>
            <a:off x="337078" y="2860933"/>
            <a:ext cx="8469843" cy="923330"/>
          </a:xfrm>
          <a:prstGeom prst="rect">
            <a:avLst/>
          </a:prstGeom>
        </p:spPr>
        <p:txBody>
          <a:bodyPr wrap="square">
            <a:spAutoFit/>
          </a:bodyPr>
          <a:lstStyle/>
          <a:p>
            <a:pPr marL="457200" fontAlgn="base">
              <a:spcBef>
                <a:spcPts val="1800"/>
              </a:spcBef>
            </a:pPr>
            <a:r>
              <a:rPr lang="vi-VN" sz="1800" b="1" dirty="0">
                <a:solidFill>
                  <a:schemeClr val="accent1"/>
                </a:solidFill>
                <a:latin typeface="Mali" panose="00000500000000000000" pitchFamily="2" charset="-34"/>
                <a:cs typeface="Mali" panose="00000500000000000000" pitchFamily="2" charset="-34"/>
              </a:rPr>
              <a:t>Paging</a:t>
            </a:r>
            <a:r>
              <a:rPr lang="vi-VN" sz="1800" dirty="0">
                <a:solidFill>
                  <a:schemeClr val="accent1"/>
                </a:solidFill>
                <a:latin typeface="Mali" panose="00000500000000000000" pitchFamily="2" charset="-34"/>
                <a:cs typeface="Mali" panose="00000500000000000000" pitchFamily="2" charset="-34"/>
              </a:rPr>
              <a:t>: </a:t>
            </a:r>
            <a:r>
              <a:rPr lang="vi-VN" sz="1800" dirty="0">
                <a:solidFill>
                  <a:schemeClr val="tx1"/>
                </a:solidFill>
                <a:latin typeface="Mali" panose="00000500000000000000" pitchFamily="2" charset="-34"/>
                <a:cs typeface="Mali" panose="00000500000000000000" pitchFamily="2" charset="-34"/>
              </a:rPr>
              <a:t>Thư viện này cung cấp phương tiện để tải dữ liệu ứng dụng một cách chậm rãi và thận trọng,dùng  để hiển thị dữ liệu danh sách lớn và quản lý việc tải dữ liệu theo phân trang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5"/>
          </p:nvPr>
        </p:nvSpPr>
        <p:spPr>
          <a:xfrm>
            <a:off x="141249" y="546755"/>
            <a:ext cx="4947118" cy="3779420"/>
          </a:xfrm>
        </p:spPr>
        <p:txBody>
          <a:bodyPr/>
          <a:lstStyle/>
          <a:p>
            <a:pPr marL="457200" algn="l" rtl="0" fontAlgn="base">
              <a:spcBef>
                <a:spcPts val="1800"/>
              </a:spcBef>
              <a:spcAft>
                <a:spcPts val="0"/>
              </a:spcAft>
              <a:buFont typeface="Arial" panose="020B0604020202020204" pitchFamily="34" charset="0"/>
              <a:buChar char="•"/>
            </a:pPr>
            <a:r>
              <a:rPr lang="vi-VN" sz="1800" b="1" i="0" u="none" strike="noStrike" dirty="0" err="1">
                <a:solidFill>
                  <a:schemeClr val="accent1"/>
                </a:solidFill>
                <a:effectLst/>
                <a:latin typeface="Mali" panose="00000500000000000000" pitchFamily="2" charset="-34"/>
                <a:cs typeface="Mali" panose="00000500000000000000" pitchFamily="2" charset="-34"/>
              </a:rPr>
              <a:t>ViewModel</a:t>
            </a:r>
            <a:r>
              <a:rPr lang="vi-VN" sz="1800" b="0" i="0" u="none" strike="noStrike" dirty="0">
                <a:solidFill>
                  <a:schemeClr val="accent1"/>
                </a:solidFill>
                <a:effectLst/>
                <a:latin typeface="Mali" panose="00000500000000000000" pitchFamily="2" charset="-34"/>
                <a:cs typeface="Mali" panose="00000500000000000000" pitchFamily="2" charset="-34"/>
              </a:rPr>
              <a:t>:</a:t>
            </a:r>
            <a:r>
              <a:rPr lang="vi-VN" sz="1800" b="0" i="0" u="none" strike="noStrike" dirty="0">
                <a:solidFill>
                  <a:schemeClr val="tx1"/>
                </a:solidFill>
                <a:effectLst/>
                <a:latin typeface="Mali" panose="00000500000000000000" pitchFamily="2" charset="-34"/>
                <a:cs typeface="Mali" panose="00000500000000000000" pitchFamily="2" charset="-34"/>
              </a:rPr>
              <a:t> </a:t>
            </a:r>
            <a:r>
              <a:rPr lang="en-US" sz="1800" b="0" i="0" u="none" strike="noStrike" dirty="0" err="1">
                <a:solidFill>
                  <a:schemeClr val="tx1"/>
                </a:solidFill>
                <a:effectLst/>
                <a:latin typeface="Mali" panose="00000500000000000000" pitchFamily="2" charset="-34"/>
                <a:cs typeface="Mali" panose="00000500000000000000" pitchFamily="2" charset="-34"/>
              </a:rPr>
              <a:t>L</a:t>
            </a:r>
            <a:r>
              <a:rPr lang="en-US" sz="1800" dirty="0" err="1">
                <a:solidFill>
                  <a:schemeClr val="tx1"/>
                </a:solidFill>
                <a:latin typeface="Mali" panose="00000500000000000000" pitchFamily="2" charset="-34"/>
                <a:cs typeface="Mali" panose="00000500000000000000" pitchFamily="2" charset="-34"/>
              </a:rPr>
              <a:t>à</a:t>
            </a:r>
            <a:r>
              <a:rPr lang="en-US" sz="1800" dirty="0">
                <a:solidFill>
                  <a:schemeClr val="tx1"/>
                </a:solidFill>
                <a:latin typeface="Mali" panose="00000500000000000000" pitchFamily="2" charset="-34"/>
                <a:cs typeface="Mali" panose="00000500000000000000" pitchFamily="2" charset="-34"/>
              </a:rPr>
              <a:t> </a:t>
            </a:r>
            <a:r>
              <a:rPr lang="vi-VN" sz="1800" b="0" i="0" u="none" strike="noStrike" dirty="0">
                <a:solidFill>
                  <a:schemeClr val="tx1"/>
                </a:solidFill>
                <a:effectLst/>
                <a:latin typeface="Mali" panose="00000500000000000000" pitchFamily="2" charset="-34"/>
                <a:cs typeface="Mali" panose="00000500000000000000" pitchFamily="2" charset="-34"/>
              </a:rPr>
              <a:t>một phần quan trọng trong kiến trúc MVVM (</a:t>
            </a:r>
            <a:r>
              <a:rPr lang="vi-VN" sz="1800" b="0" i="0" u="none" strike="noStrike" dirty="0" err="1">
                <a:solidFill>
                  <a:schemeClr val="tx1"/>
                </a:solidFill>
                <a:effectLst/>
                <a:latin typeface="Mali" panose="00000500000000000000" pitchFamily="2" charset="-34"/>
                <a:cs typeface="Mali" panose="00000500000000000000" pitchFamily="2" charset="-34"/>
              </a:rPr>
              <a:t>Model-View-ViewModel</a:t>
            </a:r>
            <a:r>
              <a:rPr lang="vi-VN" sz="1800" b="0" i="0" u="none" strike="noStrike" dirty="0">
                <a:solidFill>
                  <a:schemeClr val="tx1"/>
                </a:solidFill>
                <a:effectLst/>
                <a:latin typeface="Mali" panose="00000500000000000000" pitchFamily="2" charset="-34"/>
                <a:cs typeface="Mali" panose="00000500000000000000" pitchFamily="2" charset="-34"/>
              </a:rPr>
              <a:t>) được thiết kế để giữ và quản lý dữ liệu liên quan đến giao diện  của ứng dụng mà không bị ảnh hưởng bởi các thay đổi vòng đời như xoay màn hình, tắt và khởi động lại ứng dụng.</a:t>
            </a:r>
          </a:p>
          <a:p>
            <a:pPr algn="l" fontAlgn="base">
              <a:spcBef>
                <a:spcPts val="1800"/>
              </a:spcBef>
              <a:buFont typeface="Arial" panose="020B0604020202020204" pitchFamily="34" charset="0"/>
              <a:buChar char="•"/>
            </a:pPr>
            <a:r>
              <a:rPr lang="vi-VN" sz="1800" b="1" i="0" u="none" strike="noStrike" dirty="0">
                <a:solidFill>
                  <a:schemeClr val="accent1"/>
                </a:solidFill>
                <a:effectLst/>
                <a:latin typeface="Mali" panose="00000500000000000000" pitchFamily="2" charset="-34"/>
                <a:cs typeface="Mali" panose="00000500000000000000" pitchFamily="2" charset="-34"/>
              </a:rPr>
              <a:t>WorkManager</a:t>
            </a:r>
            <a:r>
              <a:rPr lang="vi-VN" sz="1800" dirty="0">
                <a:solidFill>
                  <a:schemeClr val="tx1"/>
                </a:solidFill>
                <a:latin typeface="Mali" panose="00000500000000000000" pitchFamily="2" charset="-34"/>
                <a:cs typeface="Mali" panose="00000500000000000000" pitchFamily="2" charset="-34"/>
              </a:rPr>
              <a:t> cung cấp một cách dễ dàng để thực hiện các công việc bất đồng bộ trong ứng dụng Android. </a:t>
            </a:r>
            <a:endParaRPr lang="vi-VN" sz="1800" b="1" i="0" u="none" strike="noStrike" dirty="0">
              <a:solidFill>
                <a:schemeClr val="tx1"/>
              </a:solidFill>
              <a:effectLst/>
              <a:latin typeface="Mali" panose="00000500000000000000" pitchFamily="2" charset="-34"/>
              <a:cs typeface="Mali" panose="00000500000000000000" pitchFamily="2" charset="-34"/>
            </a:endParaRPr>
          </a:p>
        </p:txBody>
      </p:sp>
      <p:pic>
        <p:nvPicPr>
          <p:cNvPr id="3" name="Picture 2"/>
          <p:cNvPicPr>
            <a:picLocks noChangeAspect="1"/>
          </p:cNvPicPr>
          <p:nvPr/>
        </p:nvPicPr>
        <p:blipFill>
          <a:blip r:embed="rId2"/>
          <a:stretch>
            <a:fillRect/>
          </a:stretch>
        </p:blipFill>
        <p:spPr>
          <a:xfrm>
            <a:off x="5088367" y="290873"/>
            <a:ext cx="3834644" cy="44317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9"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sp>
        <p:nvSpPr>
          <p:cNvPr id="2860" name="Google Shape;2860;p61"/>
          <p:cNvSpPr txBox="1">
            <a:spLocks noGrp="1"/>
          </p:cNvSpPr>
          <p:nvPr>
            <p:ph type="title" idx="4"/>
          </p:nvPr>
        </p:nvSpPr>
        <p:spPr>
          <a:xfrm>
            <a:off x="720000" y="404917"/>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dirty="0">
                <a:solidFill>
                  <a:schemeClr val="accent1"/>
                </a:solidFill>
                <a:latin typeface="Pangolin" panose="00000500000000000000" pitchFamily="2" charset="0"/>
              </a:rPr>
              <a:t>Thành viên nhóm</a:t>
            </a:r>
          </a:p>
        </p:txBody>
      </p:sp>
      <p:sp>
        <p:nvSpPr>
          <p:cNvPr id="2861" name="Google Shape;2861;p61"/>
          <p:cNvSpPr txBox="1">
            <a:spLocks noGrp="1"/>
          </p:cNvSpPr>
          <p:nvPr>
            <p:ph type="title"/>
          </p:nvPr>
        </p:nvSpPr>
        <p:spPr>
          <a:xfrm>
            <a:off x="4950402" y="2980741"/>
            <a:ext cx="2884146"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Pangolin" panose="00000500000000000000" pitchFamily="2" charset="0"/>
              </a:rPr>
              <a:t>Mai </a:t>
            </a:r>
            <a:r>
              <a:rPr lang="en-US" sz="2400" dirty="0" err="1">
                <a:latin typeface="Pangolin" panose="00000500000000000000" pitchFamily="2" charset="0"/>
              </a:rPr>
              <a:t>Nhật</a:t>
            </a:r>
            <a:r>
              <a:rPr lang="en-US" sz="2400" dirty="0">
                <a:latin typeface="Pangolin" panose="00000500000000000000" pitchFamily="2" charset="0"/>
              </a:rPr>
              <a:t> Thanh </a:t>
            </a:r>
            <a:r>
              <a:rPr lang="en-US" sz="2400" dirty="0" err="1">
                <a:latin typeface="Pangolin" panose="00000500000000000000" pitchFamily="2" charset="0"/>
              </a:rPr>
              <a:t>Tâm</a:t>
            </a:r>
            <a:r>
              <a:rPr lang="en-US" sz="2400" dirty="0">
                <a:latin typeface="Pangolin" panose="00000500000000000000" pitchFamily="2" charset="0"/>
              </a:rPr>
              <a:t> </a:t>
            </a:r>
            <a:endParaRPr sz="2400" dirty="0">
              <a:latin typeface="Pangolin" panose="00000500000000000000" pitchFamily="2" charset="0"/>
            </a:endParaRPr>
          </a:p>
        </p:txBody>
      </p:sp>
      <p:sp>
        <p:nvSpPr>
          <p:cNvPr id="2862" name="Google Shape;2862;p61"/>
          <p:cNvSpPr txBox="1">
            <a:spLocks noGrp="1"/>
          </p:cNvSpPr>
          <p:nvPr>
            <p:ph type="subTitle" idx="1"/>
          </p:nvPr>
        </p:nvSpPr>
        <p:spPr>
          <a:xfrm>
            <a:off x="5420025" y="3508441"/>
            <a:ext cx="1944900" cy="46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latin typeface="Mali SemiBold" panose="00000700000000000000" pitchFamily="2" charset="-34"/>
                <a:cs typeface="Mali SemiBold" panose="00000700000000000000" pitchFamily="2" charset="-34"/>
              </a:rPr>
              <a:t>2051012105</a:t>
            </a:r>
            <a:endParaRPr sz="2000" dirty="0">
              <a:latin typeface="Mali SemiBold" panose="00000700000000000000" pitchFamily="2" charset="-34"/>
              <a:cs typeface="Mali SemiBold" panose="00000700000000000000" pitchFamily="2" charset="-34"/>
            </a:endParaRPr>
          </a:p>
        </p:txBody>
      </p:sp>
      <p:sp>
        <p:nvSpPr>
          <p:cNvPr id="2863" name="Google Shape;2863;p61"/>
          <p:cNvSpPr txBox="1">
            <a:spLocks noGrp="1"/>
          </p:cNvSpPr>
          <p:nvPr>
            <p:ph type="title" idx="2"/>
          </p:nvPr>
        </p:nvSpPr>
        <p:spPr>
          <a:xfrm>
            <a:off x="720000" y="1517641"/>
            <a:ext cx="2510614"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dirty="0">
                <a:latin typeface="Pangolin" panose="00000500000000000000" pitchFamily="2" charset="0"/>
                <a:cs typeface="MV Boli" panose="02000500030200090000" pitchFamily="2" charset="0"/>
              </a:rPr>
              <a:t>Hoàng Quảng Ngà</a:t>
            </a:r>
            <a:endParaRPr sz="2400" dirty="0">
              <a:latin typeface="Pangolin" panose="00000500000000000000" pitchFamily="2" charset="0"/>
              <a:cs typeface="MV Boli" panose="02000500030200090000" pitchFamily="2" charset="0"/>
            </a:endParaRPr>
          </a:p>
        </p:txBody>
      </p:sp>
      <p:sp>
        <p:nvSpPr>
          <p:cNvPr id="2864" name="Google Shape;2864;p61"/>
          <p:cNvSpPr txBox="1">
            <a:spLocks noGrp="1"/>
          </p:cNvSpPr>
          <p:nvPr>
            <p:ph type="subTitle" idx="3"/>
          </p:nvPr>
        </p:nvSpPr>
        <p:spPr>
          <a:xfrm>
            <a:off x="1002857" y="1950362"/>
            <a:ext cx="1944900" cy="46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a:latin typeface="Mali SemiBold" panose="00000700000000000000" pitchFamily="2" charset="-34"/>
                <a:cs typeface="Mali SemiBold" panose="00000700000000000000" pitchFamily="2" charset="-34"/>
              </a:rPr>
              <a:t>2051010201</a:t>
            </a:r>
            <a:endParaRPr sz="2000" dirty="0">
              <a:latin typeface="Mali SemiBold" panose="00000700000000000000" pitchFamily="2" charset="-34"/>
              <a:cs typeface="Mali SemiBold" panose="00000700000000000000" pitchFamily="2" charset="-34"/>
            </a:endParaRPr>
          </a:p>
        </p:txBody>
      </p:sp>
      <p:sp>
        <p:nvSpPr>
          <p:cNvPr id="21" name="Google Shape;2863;p61"/>
          <p:cNvSpPr txBox="1"/>
          <p:nvPr/>
        </p:nvSpPr>
        <p:spPr>
          <a:xfrm>
            <a:off x="3470281" y="1457626"/>
            <a:ext cx="251061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Orbitron"/>
              <a:buNone/>
              <a:defRPr/>
            </a:pPr>
            <a:r>
              <a:rPr kumimoji="0" lang="vi-VN" sz="2400" b="1" i="0" u="none" strike="noStrike" kern="0" cap="none" spc="0" normalizeH="0" baseline="0" noProof="0" dirty="0">
                <a:ln>
                  <a:noFill/>
                </a:ln>
                <a:solidFill>
                  <a:srgbClr val="92F7FF"/>
                </a:solidFill>
                <a:effectLst/>
                <a:uLnTx/>
                <a:uFillTx/>
                <a:latin typeface="Pangolin" panose="00000500000000000000" pitchFamily="2" charset="0"/>
                <a:sym typeface="Orbitron"/>
              </a:rPr>
              <a:t>Phạm Đức Mạnh</a:t>
            </a:r>
            <a:endParaRPr kumimoji="0" lang="en-US" sz="2400" b="1" i="0" u="none" strike="noStrike" kern="0" cap="none" spc="0" normalizeH="0" baseline="0" noProof="0" dirty="0">
              <a:ln>
                <a:noFill/>
              </a:ln>
              <a:solidFill>
                <a:srgbClr val="92F7FF"/>
              </a:solidFill>
              <a:effectLst/>
              <a:uLnTx/>
              <a:uFillTx/>
              <a:latin typeface="Pangolin" panose="00000500000000000000" pitchFamily="2" charset="0"/>
              <a:sym typeface="Orbitron"/>
            </a:endParaRPr>
          </a:p>
        </p:txBody>
      </p:sp>
      <p:sp>
        <p:nvSpPr>
          <p:cNvPr id="22" name="Google Shape;2864;p61"/>
          <p:cNvSpPr txBox="1"/>
          <p:nvPr/>
        </p:nvSpPr>
        <p:spPr>
          <a:xfrm>
            <a:off x="3753138" y="1985326"/>
            <a:ext cx="1944900" cy="46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Archivo Light"/>
              <a:buNone/>
              <a:defRPr/>
            </a:pPr>
            <a:r>
              <a:rPr kumimoji="0" lang="en-US" sz="2000" b="0" i="0" u="none" strike="noStrike" kern="0" cap="none" spc="0" normalizeH="0" baseline="0" noProof="0" dirty="0">
                <a:ln>
                  <a:noFill/>
                </a:ln>
                <a:solidFill>
                  <a:srgbClr val="FFFFFF"/>
                </a:solidFill>
                <a:effectLst/>
                <a:uLnTx/>
                <a:uFillTx/>
                <a:latin typeface="Mali SemiBold" panose="00000700000000000000" pitchFamily="2" charset="-34"/>
                <a:cs typeface="Mali SemiBold" panose="00000700000000000000" pitchFamily="2" charset="-34"/>
                <a:sym typeface="Archivo Light"/>
              </a:rPr>
              <a:t>2051012061</a:t>
            </a:r>
          </a:p>
        </p:txBody>
      </p:sp>
      <p:sp>
        <p:nvSpPr>
          <p:cNvPr id="23" name="Google Shape;2863;p61"/>
          <p:cNvSpPr txBox="1"/>
          <p:nvPr/>
        </p:nvSpPr>
        <p:spPr>
          <a:xfrm>
            <a:off x="6460230" y="1452212"/>
            <a:ext cx="19449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Orbitron"/>
              <a:buNone/>
              <a:defRPr/>
            </a:pPr>
            <a:r>
              <a:rPr kumimoji="0" lang="vi-VN" sz="2400" b="1" i="0" u="none" strike="noStrike" kern="0" cap="none" spc="0" normalizeH="0" baseline="0" noProof="0" dirty="0">
                <a:ln>
                  <a:noFill/>
                </a:ln>
                <a:solidFill>
                  <a:srgbClr val="92F7FF"/>
                </a:solidFill>
                <a:effectLst/>
                <a:uLnTx/>
                <a:uFillTx/>
                <a:latin typeface="Pangolin" panose="00000500000000000000" pitchFamily="2" charset="0"/>
                <a:sym typeface="Orbitron"/>
              </a:rPr>
              <a:t>Bùi Văn Nin</a:t>
            </a:r>
            <a:endParaRPr kumimoji="0" lang="en-US" sz="2400" b="1" i="0" u="none" strike="noStrike" kern="0" cap="none" spc="0" normalizeH="0" baseline="0" noProof="0" dirty="0">
              <a:ln>
                <a:noFill/>
              </a:ln>
              <a:solidFill>
                <a:srgbClr val="92F7FF"/>
              </a:solidFill>
              <a:effectLst/>
              <a:uLnTx/>
              <a:uFillTx/>
              <a:latin typeface="Pangolin" panose="00000500000000000000" pitchFamily="2" charset="0"/>
              <a:sym typeface="Orbitron"/>
            </a:endParaRPr>
          </a:p>
        </p:txBody>
      </p:sp>
      <p:sp>
        <p:nvSpPr>
          <p:cNvPr id="24" name="Google Shape;2864;p61"/>
          <p:cNvSpPr txBox="1"/>
          <p:nvPr/>
        </p:nvSpPr>
        <p:spPr>
          <a:xfrm>
            <a:off x="6460230" y="1950362"/>
            <a:ext cx="1944900" cy="46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Archivo Light"/>
              <a:buNone/>
              <a:defRPr/>
            </a:pPr>
            <a:r>
              <a:rPr kumimoji="0" lang="en-US" sz="2000" b="0" i="0" u="none" strike="noStrike" kern="0" cap="none" spc="0" normalizeH="0" baseline="0" noProof="0" dirty="0">
                <a:ln>
                  <a:noFill/>
                </a:ln>
                <a:solidFill>
                  <a:srgbClr val="FFFFFF"/>
                </a:solidFill>
                <a:effectLst/>
                <a:uLnTx/>
                <a:uFillTx/>
                <a:latin typeface="Mali SemiBold" panose="00000700000000000000" pitchFamily="2" charset="-34"/>
                <a:cs typeface="Mali SemiBold" panose="00000700000000000000" pitchFamily="2" charset="-34"/>
                <a:sym typeface="Archivo Light"/>
              </a:rPr>
              <a:t>2051012083</a:t>
            </a:r>
          </a:p>
        </p:txBody>
      </p:sp>
      <p:sp>
        <p:nvSpPr>
          <p:cNvPr id="25" name="Google Shape;2863;p61"/>
          <p:cNvSpPr txBox="1"/>
          <p:nvPr/>
        </p:nvSpPr>
        <p:spPr>
          <a:xfrm>
            <a:off x="1750740" y="2980741"/>
            <a:ext cx="239982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Orbitron"/>
              <a:buNone/>
              <a:defRPr/>
            </a:pPr>
            <a:r>
              <a:rPr kumimoji="0" lang="vi-VN" sz="2400" b="1" i="0" u="none" strike="noStrike" kern="0" cap="none" spc="0" normalizeH="0" baseline="0" noProof="0" dirty="0">
                <a:ln>
                  <a:noFill/>
                </a:ln>
                <a:solidFill>
                  <a:srgbClr val="92F7FF"/>
                </a:solidFill>
                <a:effectLst/>
                <a:uLnTx/>
                <a:uFillTx/>
                <a:latin typeface="Pangolin" panose="00000500000000000000" pitchFamily="2" charset="0"/>
                <a:sym typeface="Orbitron"/>
              </a:rPr>
              <a:t>Lê Thị Ngọc Thư</a:t>
            </a:r>
            <a:endParaRPr kumimoji="0" lang="en-US" sz="2400" b="1" i="0" u="none" strike="noStrike" kern="0" cap="none" spc="0" normalizeH="0" baseline="0" noProof="0" dirty="0">
              <a:ln>
                <a:noFill/>
              </a:ln>
              <a:solidFill>
                <a:srgbClr val="92F7FF"/>
              </a:solidFill>
              <a:effectLst/>
              <a:uLnTx/>
              <a:uFillTx/>
              <a:latin typeface="Pangolin" panose="00000500000000000000" pitchFamily="2" charset="0"/>
              <a:sym typeface="Orbitron"/>
            </a:endParaRPr>
          </a:p>
        </p:txBody>
      </p:sp>
      <p:sp>
        <p:nvSpPr>
          <p:cNvPr id="26" name="Google Shape;2864;p61"/>
          <p:cNvSpPr txBox="1"/>
          <p:nvPr/>
        </p:nvSpPr>
        <p:spPr>
          <a:xfrm>
            <a:off x="1978203" y="3508441"/>
            <a:ext cx="1944900" cy="46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1pPr>
            <a:lvl2pPr marL="914400" marR="0" lvl="1"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ct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Archivo Light"/>
              <a:buNone/>
              <a:defRPr/>
            </a:pPr>
            <a:r>
              <a:rPr kumimoji="0" lang="en-US" sz="2000" b="0" i="0" u="none" strike="noStrike" kern="0" cap="none" spc="0" normalizeH="0" baseline="0" noProof="0" dirty="0">
                <a:ln>
                  <a:noFill/>
                </a:ln>
                <a:solidFill>
                  <a:srgbClr val="FFFFFF"/>
                </a:solidFill>
                <a:effectLst/>
                <a:uLnTx/>
                <a:uFillTx/>
                <a:latin typeface="Mali SemiBold" panose="00000700000000000000" pitchFamily="2" charset="-34"/>
                <a:cs typeface="Mali SemiBold" panose="00000700000000000000" pitchFamily="2" charset="-34"/>
                <a:sym typeface="Archivo Light"/>
              </a:rPr>
              <a:t>2051010304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70" name="Google Shape;1534;p36"/>
          <p:cNvSpPr txBox="1"/>
          <p:nvPr/>
        </p:nvSpPr>
        <p:spPr>
          <a:xfrm>
            <a:off x="342900" y="235919"/>
            <a:ext cx="8432799" cy="645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Orbitron"/>
              <a:buNone/>
              <a:defRPr/>
            </a:pPr>
            <a:r>
              <a:rPr lang="en-US" sz="3200" i="0" u="none" strike="noStrike" dirty="0">
                <a:effectLst/>
                <a:latin typeface="Pangolin" panose="00000500000000000000" pitchFamily="2" charset="0"/>
              </a:rPr>
              <a:t>Behavior</a:t>
            </a:r>
            <a:endParaRPr kumimoji="0" lang="vi-VN" sz="4400" b="1" i="0" u="none" strike="noStrike" kern="0" cap="none" spc="0" normalizeH="0" baseline="0" noProof="0" dirty="0">
              <a:ln>
                <a:noFill/>
              </a:ln>
              <a:solidFill>
                <a:schemeClr val="tx1"/>
              </a:solidFill>
              <a:effectLst/>
              <a:uLnTx/>
              <a:uFillTx/>
              <a:latin typeface="Mali Medium" panose="00000600000000000000" pitchFamily="2" charset="-34"/>
              <a:cs typeface="Mali Medium" panose="00000600000000000000" pitchFamily="2" charset="-34"/>
              <a:sym typeface="Orbitron"/>
            </a:endParaRPr>
          </a:p>
        </p:txBody>
      </p:sp>
      <p:sp>
        <p:nvSpPr>
          <p:cNvPr id="7" name="Subtitle 6"/>
          <p:cNvSpPr>
            <a:spLocks noGrp="1"/>
          </p:cNvSpPr>
          <p:nvPr>
            <p:ph type="subTitle" idx="1"/>
          </p:nvPr>
        </p:nvSpPr>
        <p:spPr>
          <a:xfrm>
            <a:off x="228598" y="1275987"/>
            <a:ext cx="4842286" cy="2914866"/>
          </a:xfrm>
        </p:spPr>
        <p:txBody>
          <a:bodyPr/>
          <a:lstStyle/>
          <a:p>
            <a:pPr marL="139700" indent="0" algn="l" fontAlgn="base">
              <a:spcBef>
                <a:spcPts val="900"/>
              </a:spcBef>
            </a:pPr>
            <a:r>
              <a:rPr lang="vi-VN" sz="1800" dirty="0">
                <a:solidFill>
                  <a:schemeClr val="tx1"/>
                </a:solidFill>
                <a:latin typeface="Mali Medium" panose="00000600000000000000" pitchFamily="2" charset="-34"/>
                <a:cs typeface="Mali Medium" panose="00000600000000000000" pitchFamily="2" charset="-34"/>
              </a:rPr>
              <a:t>Thành phần này cung cấp các thư viện để giúp bạn thực hiện các chức năng phổ biến trong ứng dụng Android như thông báo,quyền,chia sẽ phương tiện,tải xuống,vv…. </a:t>
            </a:r>
          </a:p>
          <a:p>
            <a:pPr marL="139700" indent="0" algn="l" fontAlgn="base">
              <a:spcBef>
                <a:spcPts val="900"/>
              </a:spcBef>
            </a:pPr>
            <a:r>
              <a:rPr lang="vi-VN" sz="1800" b="1" dirty="0">
                <a:solidFill>
                  <a:schemeClr val="accent1"/>
                </a:solidFill>
                <a:latin typeface="Mali" panose="00000500000000000000" pitchFamily="2" charset="-34"/>
                <a:cs typeface="Mali" panose="00000500000000000000" pitchFamily="2" charset="-34"/>
              </a:rPr>
              <a:t>DownloadManager</a:t>
            </a:r>
            <a:r>
              <a:rPr lang="vi-VN" sz="1800" dirty="0">
                <a:solidFill>
                  <a:schemeClr val="accent1"/>
                </a:solidFill>
                <a:latin typeface="Mali" panose="00000500000000000000" pitchFamily="2" charset="-34"/>
                <a:cs typeface="Mali" panose="00000500000000000000" pitchFamily="2" charset="-34"/>
              </a:rPr>
              <a:t>:</a:t>
            </a:r>
            <a:r>
              <a:rPr lang="en-US" sz="1800" dirty="0">
                <a:solidFill>
                  <a:schemeClr val="tx1"/>
                </a:solidFill>
                <a:latin typeface="Mali" panose="00000500000000000000" pitchFamily="2" charset="-34"/>
                <a:cs typeface="Mali" panose="00000500000000000000" pitchFamily="2" charset="-34"/>
              </a:rPr>
              <a:t>Là một dịch vụ hệ thống g</a:t>
            </a:r>
            <a:r>
              <a:rPr lang="vi-VN" sz="1800" dirty="0">
                <a:solidFill>
                  <a:schemeClr val="tx1"/>
                </a:solidFill>
                <a:latin typeface="Mali" panose="00000500000000000000" pitchFamily="2" charset="-34"/>
                <a:cs typeface="Mali" panose="00000500000000000000" pitchFamily="2" charset="-34"/>
              </a:rPr>
              <a:t>iúp tải xuống các tệp trong nền. Nó tự quản lý và giải quyết các sự cố</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184" y="881683"/>
            <a:ext cx="3590513" cy="39386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70" name="Google Shape;1534;p36"/>
          <p:cNvSpPr txBox="1"/>
          <p:nvPr/>
        </p:nvSpPr>
        <p:spPr>
          <a:xfrm>
            <a:off x="342900" y="235919"/>
            <a:ext cx="8432799" cy="645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Orbitron"/>
              <a:buNone/>
              <a:defRPr/>
            </a:pPr>
            <a:r>
              <a:rPr lang="en-US" sz="3200" i="0" u="none" strike="noStrike" dirty="0">
                <a:effectLst/>
                <a:latin typeface="Pangolin" panose="00000500000000000000" pitchFamily="2" charset="0"/>
              </a:rPr>
              <a:t>Behavior</a:t>
            </a:r>
            <a:endParaRPr kumimoji="0" lang="vi-VN" sz="4400" b="1" i="0" u="none" strike="noStrike" kern="0" cap="none" spc="0" normalizeH="0" baseline="0" noProof="0" dirty="0">
              <a:ln>
                <a:noFill/>
              </a:ln>
              <a:solidFill>
                <a:schemeClr val="tx1"/>
              </a:solidFill>
              <a:effectLst/>
              <a:uLnTx/>
              <a:uFillTx/>
              <a:latin typeface="Mali Medium" panose="00000600000000000000" pitchFamily="2" charset="-34"/>
              <a:cs typeface="Mali Medium" panose="00000600000000000000" pitchFamily="2" charset="-34"/>
              <a:sym typeface="Orbitron"/>
            </a:endParaRPr>
          </a:p>
        </p:txBody>
      </p:sp>
      <p:sp>
        <p:nvSpPr>
          <p:cNvPr id="7" name="Subtitle 6"/>
          <p:cNvSpPr>
            <a:spLocks noGrp="1"/>
          </p:cNvSpPr>
          <p:nvPr>
            <p:ph type="subTitle" idx="1"/>
          </p:nvPr>
        </p:nvSpPr>
        <p:spPr>
          <a:xfrm>
            <a:off x="355601" y="843582"/>
            <a:ext cx="4119580" cy="3650281"/>
          </a:xfrm>
        </p:spPr>
        <p:txBody>
          <a:bodyPr/>
          <a:lstStyle/>
          <a:p>
            <a:pPr marL="139700" indent="0" algn="l" fontAlgn="base">
              <a:spcBef>
                <a:spcPts val="900"/>
              </a:spcBef>
            </a:pPr>
            <a:r>
              <a:rPr lang="vi-VN" sz="1800" b="1" dirty="0">
                <a:solidFill>
                  <a:schemeClr val="accent1"/>
                </a:solidFill>
                <a:latin typeface="Mali" panose="00000500000000000000" pitchFamily="2" charset="-34"/>
                <a:cs typeface="Mali" panose="00000500000000000000" pitchFamily="2" charset="-34"/>
              </a:rPr>
              <a:t>Media &amp; Playback: </a:t>
            </a:r>
            <a:r>
              <a:rPr lang="vi-VN" sz="1800" dirty="0">
                <a:solidFill>
                  <a:schemeClr val="tx1"/>
                </a:solidFill>
                <a:latin typeface="Mali" panose="00000500000000000000" pitchFamily="2" charset="-34"/>
                <a:cs typeface="Mali" panose="00000500000000000000" pitchFamily="2" charset="-34"/>
              </a:rPr>
              <a:t>Thư viện này bao gồm các lớp MediaPlayer và AudioManager. </a:t>
            </a:r>
            <a:endParaRPr lang="en-US" sz="1800" b="1" dirty="0">
              <a:solidFill>
                <a:schemeClr val="accent1"/>
              </a:solidFill>
              <a:latin typeface="Mali" panose="00000500000000000000" pitchFamily="2" charset="-34"/>
              <a:cs typeface="Mali" panose="00000500000000000000" pitchFamily="2" charset="-34"/>
            </a:endParaRPr>
          </a:p>
          <a:p>
            <a:pPr marL="139700" indent="0" algn="l" fontAlgn="base">
              <a:spcBef>
                <a:spcPts val="900"/>
              </a:spcBef>
            </a:pPr>
            <a:r>
              <a:rPr lang="vi-VN" sz="1800" b="1" dirty="0">
                <a:solidFill>
                  <a:schemeClr val="accent1"/>
                </a:solidFill>
                <a:latin typeface="Mali" panose="00000500000000000000" pitchFamily="2" charset="-34"/>
                <a:cs typeface="Mali" panose="00000500000000000000" pitchFamily="2" charset="-34"/>
              </a:rPr>
              <a:t>Notifications</a:t>
            </a:r>
            <a:r>
              <a:rPr lang="vi-VN" sz="1800" dirty="0">
                <a:solidFill>
                  <a:schemeClr val="accent1"/>
                </a:solidFill>
                <a:latin typeface="Mali" panose="00000500000000000000" pitchFamily="2" charset="-34"/>
                <a:cs typeface="Mali" panose="00000500000000000000" pitchFamily="2" charset="-34"/>
              </a:rPr>
              <a:t>: </a:t>
            </a:r>
            <a:r>
              <a:rPr lang="vi-VN" sz="1800" dirty="0">
                <a:solidFill>
                  <a:schemeClr val="tx1"/>
                </a:solidFill>
                <a:latin typeface="Mali" panose="00000500000000000000" pitchFamily="2" charset="-34"/>
                <a:cs typeface="Mali" panose="00000500000000000000" pitchFamily="2" charset="-34"/>
              </a:rPr>
              <a:t>Thư viện này cho phép bạn tạo, quản lý và hiển thị các thông báo cho người dùng</a:t>
            </a:r>
            <a:endParaRPr lang="en-US" sz="1800" dirty="0">
              <a:solidFill>
                <a:schemeClr val="tx1"/>
              </a:solidFill>
              <a:latin typeface="Mali" panose="00000500000000000000" pitchFamily="2" charset="-34"/>
              <a:cs typeface="Mali" panose="00000500000000000000" pitchFamily="2" charset="-34"/>
            </a:endParaRPr>
          </a:p>
        </p:txBody>
      </p:sp>
      <p:pic>
        <p:nvPicPr>
          <p:cNvPr id="3076" name="Picture 4" descr="GitHub - genze121/Notification_PopUp_in_Computer_using_Python"/>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102" l="10000" r="94000">
                        <a14:foregroundMark x1="35500" y1="90306" x2="35500" y2="90306"/>
                        <a14:foregroundMark x1="62857" y1="49184" x2="62857" y2="49184"/>
                        <a14:foregroundMark x1="69071" y1="57041" x2="69071" y2="57041"/>
                        <a14:foregroundMark x1="65786" y1="64388" x2="65786" y2="64388"/>
                        <a14:foregroundMark x1="92071" y1="55918" x2="92071" y2="55918"/>
                        <a14:foregroundMark x1="94000" y1="55918" x2="94000" y2="55918"/>
                        <a14:backgroundMark x1="44643" y1="32347" x2="44643" y2="32347"/>
                      </a14:backgroundRemoval>
                    </a14:imgEffect>
                  </a14:imgLayer>
                </a14:imgProps>
              </a:ext>
              <a:ext uri="{28A0092B-C50C-407E-A947-70E740481C1C}">
                <a14:useLocalDpi xmlns:a14="http://schemas.microsoft.com/office/drawing/2010/main" val="0"/>
              </a:ext>
            </a:extLst>
          </a:blip>
          <a:srcRect/>
          <a:stretch>
            <a:fillRect/>
          </a:stretch>
        </p:blipFill>
        <p:spPr bwMode="auto">
          <a:xfrm>
            <a:off x="5342965" y="1825872"/>
            <a:ext cx="5120620" cy="35841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5050860" y="1517500"/>
            <a:ext cx="3149160" cy="23405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7" name="Subtitle 6"/>
          <p:cNvSpPr>
            <a:spLocks noGrp="1"/>
          </p:cNvSpPr>
          <p:nvPr>
            <p:ph type="subTitle" idx="1"/>
          </p:nvPr>
        </p:nvSpPr>
        <p:spPr>
          <a:xfrm>
            <a:off x="129493" y="753716"/>
            <a:ext cx="4707758" cy="1724535"/>
          </a:xfrm>
        </p:spPr>
        <p:txBody>
          <a:bodyPr/>
          <a:lstStyle/>
          <a:p>
            <a:pPr marL="139700" indent="0" algn="l" rtl="0" fontAlgn="base">
              <a:spcBef>
                <a:spcPts val="1800"/>
              </a:spcBef>
              <a:spcAft>
                <a:spcPts val="0"/>
              </a:spcAft>
            </a:pPr>
            <a:r>
              <a:rPr lang="vi-VN" sz="1600" b="1" i="0" u="none" strike="noStrike" dirty="0">
                <a:solidFill>
                  <a:schemeClr val="accent1"/>
                </a:solidFill>
                <a:effectLst/>
                <a:latin typeface="Mali" panose="00000500000000000000" pitchFamily="2" charset="-34"/>
                <a:cs typeface="Mali" panose="00000500000000000000" pitchFamily="2" charset="-34"/>
              </a:rPr>
              <a:t>Permissions</a:t>
            </a:r>
            <a:r>
              <a:rPr lang="vi-VN" sz="1600" b="0" i="0" u="none" strike="noStrike" dirty="0">
                <a:solidFill>
                  <a:schemeClr val="accent1"/>
                </a:solidFill>
                <a:effectLst/>
                <a:latin typeface="Mali" panose="00000500000000000000" pitchFamily="2" charset="-34"/>
                <a:cs typeface="Mali" panose="00000500000000000000" pitchFamily="2" charset="-34"/>
              </a:rPr>
              <a:t>: </a:t>
            </a:r>
            <a:r>
              <a:rPr lang="vi-VN" sz="1600" b="0" i="0" u="none" strike="noStrike" dirty="0">
                <a:solidFill>
                  <a:schemeClr val="tx1"/>
                </a:solidFill>
                <a:effectLst/>
                <a:latin typeface="Mali" panose="00000500000000000000" pitchFamily="2" charset="-34"/>
                <a:cs typeface="Mali" panose="00000500000000000000" pitchFamily="2" charset="-34"/>
              </a:rPr>
              <a:t>Thư viện này cho phép bạn yêu cầu và kiểm tra các quyền cần thiết cho ứng dụng của bạn. Permissions giúp đảm bảo rằng ứng dụng chỉ có quyền truy cập vào những thông tin và tính năng mà người dùng đã cho phép.</a:t>
            </a:r>
          </a:p>
        </p:txBody>
      </p:sp>
      <p:pic>
        <p:nvPicPr>
          <p:cNvPr id="3" name="Picture 2"/>
          <p:cNvPicPr>
            <a:picLocks noChangeAspect="1"/>
          </p:cNvPicPr>
          <p:nvPr/>
        </p:nvPicPr>
        <p:blipFill>
          <a:blip r:embed="rId3"/>
          <a:stretch>
            <a:fillRect/>
          </a:stretch>
        </p:blipFill>
        <p:spPr>
          <a:xfrm>
            <a:off x="2257440" y="2310711"/>
            <a:ext cx="2579811" cy="2457893"/>
          </a:xfrm>
          <a:prstGeom prst="rect">
            <a:avLst/>
          </a:prstGeom>
        </p:spPr>
      </p:pic>
      <p:pic>
        <p:nvPicPr>
          <p:cNvPr id="8" name="Picture 7"/>
          <p:cNvPicPr>
            <a:picLocks noChangeAspect="1"/>
          </p:cNvPicPr>
          <p:nvPr/>
        </p:nvPicPr>
        <p:blipFill>
          <a:blip r:embed="rId4"/>
          <a:stretch>
            <a:fillRect/>
          </a:stretch>
        </p:blipFill>
        <p:spPr>
          <a:xfrm>
            <a:off x="5126858" y="753716"/>
            <a:ext cx="3492918" cy="4237685"/>
          </a:xfrm>
          <a:prstGeom prst="rect">
            <a:avLst/>
          </a:prstGeom>
        </p:spPr>
      </p:pic>
      <p:sp>
        <p:nvSpPr>
          <p:cNvPr id="6" name="Google Shape;1534;p36"/>
          <p:cNvSpPr txBox="1"/>
          <p:nvPr/>
        </p:nvSpPr>
        <p:spPr>
          <a:xfrm>
            <a:off x="342900" y="235919"/>
            <a:ext cx="8432799" cy="645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Orbitron"/>
              <a:buNone/>
              <a:defRPr/>
            </a:pPr>
            <a:r>
              <a:rPr lang="en-US" sz="3200" i="0" u="none" strike="noStrike" dirty="0">
                <a:effectLst/>
                <a:latin typeface="Pangolin" panose="00000500000000000000" pitchFamily="2" charset="0"/>
              </a:rPr>
              <a:t>Behavior</a:t>
            </a:r>
            <a:endParaRPr kumimoji="0" lang="vi-VN" sz="4400" b="1" i="0" u="none" strike="noStrike" kern="0" cap="none" spc="0" normalizeH="0" baseline="0" noProof="0" dirty="0">
              <a:ln>
                <a:noFill/>
              </a:ln>
              <a:solidFill>
                <a:schemeClr val="tx1"/>
              </a:solidFill>
              <a:effectLst/>
              <a:uLnTx/>
              <a:uFillTx/>
              <a:latin typeface="Mali Medium" panose="00000600000000000000" pitchFamily="2" charset="-34"/>
              <a:cs typeface="Mali Medium" panose="00000600000000000000" pitchFamily="2" charset="-34"/>
              <a:sym typeface="Orbitro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70" name="Google Shape;1534;p36"/>
          <p:cNvSpPr txBox="1"/>
          <p:nvPr/>
        </p:nvSpPr>
        <p:spPr>
          <a:xfrm>
            <a:off x="342900" y="235919"/>
            <a:ext cx="8432799" cy="645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Orbitron"/>
              <a:buNone/>
              <a:defRPr/>
            </a:pPr>
            <a:r>
              <a:rPr kumimoji="0" lang="en-US" sz="3200" b="1" i="0" u="none" strike="noStrike" kern="0" cap="none" spc="0" normalizeH="0" baseline="0" noProof="0" dirty="0">
                <a:ln>
                  <a:noFill/>
                </a:ln>
                <a:solidFill>
                  <a:srgbClr val="92F7FF"/>
                </a:solidFill>
                <a:effectLst/>
                <a:uLnTx/>
                <a:uFillTx/>
                <a:latin typeface="Pangolin" panose="00000500000000000000" pitchFamily="2" charset="0"/>
                <a:sym typeface="Orbitron"/>
              </a:rPr>
              <a:t>Behavior</a:t>
            </a:r>
            <a:endParaRPr kumimoji="0" lang="vi-VN" sz="4400" b="1" i="0" u="none" strike="noStrike" kern="0" cap="none" spc="0" normalizeH="0" baseline="0" noProof="0" dirty="0">
              <a:ln>
                <a:noFill/>
              </a:ln>
              <a:solidFill>
                <a:srgbClr val="FFFFFF"/>
              </a:solidFill>
              <a:effectLst/>
              <a:uLnTx/>
              <a:uFillTx/>
              <a:latin typeface="Mali Medium" panose="00000600000000000000" pitchFamily="2" charset="-34"/>
              <a:cs typeface="Mali Medium" panose="00000600000000000000" pitchFamily="2" charset="-34"/>
              <a:sym typeface="Orbitron"/>
            </a:endParaRPr>
          </a:p>
        </p:txBody>
      </p:sp>
      <p:pic>
        <p:nvPicPr>
          <p:cNvPr id="5" name="Picture 4"/>
          <p:cNvPicPr>
            <a:picLocks noChangeAspect="1"/>
          </p:cNvPicPr>
          <p:nvPr/>
        </p:nvPicPr>
        <p:blipFill>
          <a:blip r:embed="rId3"/>
          <a:stretch>
            <a:fillRect/>
          </a:stretch>
        </p:blipFill>
        <p:spPr>
          <a:xfrm>
            <a:off x="624880" y="1066801"/>
            <a:ext cx="3510198" cy="3569372"/>
          </a:xfrm>
          <a:prstGeom prst="rect">
            <a:avLst/>
          </a:prstGeom>
        </p:spPr>
      </p:pic>
      <p:sp>
        <p:nvSpPr>
          <p:cNvPr id="2" name="Rectangle 1"/>
          <p:cNvSpPr/>
          <p:nvPr/>
        </p:nvSpPr>
        <p:spPr>
          <a:xfrm>
            <a:off x="4290060" y="2126999"/>
            <a:ext cx="4340859" cy="1477328"/>
          </a:xfrm>
          <a:prstGeom prst="rect">
            <a:avLst/>
          </a:prstGeom>
        </p:spPr>
        <p:txBody>
          <a:bodyPr wrap="square">
            <a:spAutoFit/>
          </a:bodyPr>
          <a:lstStyle/>
          <a:p>
            <a:pPr marL="457200" marR="0" lvl="0" indent="0" algn="l" defTabSz="914400" rtl="0" eaLnBrk="1" fontAlgn="base" latinLnBrk="0" hangingPunct="1">
              <a:lnSpc>
                <a:spcPct val="100000"/>
              </a:lnSpc>
              <a:spcBef>
                <a:spcPts val="1800"/>
              </a:spcBef>
              <a:spcAft>
                <a:spcPts val="0"/>
              </a:spcAft>
              <a:buClr>
                <a:srgbClr val="000000"/>
              </a:buClr>
              <a:buSzTx/>
              <a:buFont typeface="Arial" panose="020B0604020202020204"/>
              <a:buNone/>
              <a:defRPr/>
            </a:pPr>
            <a:r>
              <a:rPr kumimoji="0" lang="vi-VN" sz="1800" b="1" i="0" u="none" strike="noStrike" kern="0" cap="none" spc="0" normalizeH="0" baseline="0" noProof="0" dirty="0">
                <a:ln>
                  <a:noFill/>
                </a:ln>
                <a:solidFill>
                  <a:srgbClr val="92F7FF"/>
                </a:solidFill>
                <a:effectLst/>
                <a:uLnTx/>
                <a:uFillTx/>
                <a:latin typeface="Mali" panose="00000500000000000000" pitchFamily="2" charset="-34"/>
                <a:cs typeface="Mali" panose="00000500000000000000" pitchFamily="2" charset="-34"/>
                <a:sym typeface="Arial" panose="020B0604020202020204"/>
              </a:rPr>
              <a:t>Sharing</a:t>
            </a:r>
            <a:r>
              <a:rPr kumimoji="0" lang="vi-VN" sz="1800" b="0" i="0" u="none" strike="noStrike" kern="0" cap="none" spc="0" normalizeH="0" baseline="0" noProof="0" dirty="0">
                <a:ln>
                  <a:noFill/>
                </a:ln>
                <a:solidFill>
                  <a:srgbClr val="92F7FF"/>
                </a:solidFill>
                <a:effectLst/>
                <a:uLnTx/>
                <a:uFillTx/>
                <a:latin typeface="Mali" panose="00000500000000000000" pitchFamily="2" charset="-34"/>
                <a:cs typeface="Mali" panose="00000500000000000000" pitchFamily="2" charset="-34"/>
                <a:sym typeface="Arial" panose="020B0604020202020204"/>
              </a:rPr>
              <a:t>: </a:t>
            </a:r>
            <a:r>
              <a:rPr kumimoji="0" lang="vi-VN" sz="1800" b="0" i="0" u="none" strike="noStrike" kern="0" cap="none" spc="0" normalizeH="0" baseline="0" noProof="0" dirty="0">
                <a:ln>
                  <a:noFill/>
                </a:ln>
                <a:solidFill>
                  <a:srgbClr val="FFFFFF"/>
                </a:solidFill>
                <a:effectLst/>
                <a:uLnTx/>
                <a:uFillTx/>
                <a:latin typeface="Mali" panose="00000500000000000000" pitchFamily="2" charset="-34"/>
                <a:cs typeface="Mali" panose="00000500000000000000" pitchFamily="2" charset="-34"/>
                <a:sym typeface="Arial" panose="020B0604020202020204"/>
              </a:rPr>
              <a:t>Thư viện này cho phép bạn chia sẻ nội dung từ ứng dụng</a:t>
            </a:r>
            <a:r>
              <a:rPr kumimoji="0" lang="vi-VN" sz="1800" b="0" i="0" u="none" strike="noStrike" kern="0" cap="none" spc="0" normalizeH="0" noProof="0" dirty="0">
                <a:ln>
                  <a:noFill/>
                </a:ln>
                <a:solidFill>
                  <a:srgbClr val="FFFFFF"/>
                </a:solidFill>
                <a:effectLst/>
                <a:uLnTx/>
                <a:uFillTx/>
                <a:latin typeface="Mali" panose="00000500000000000000" pitchFamily="2" charset="-34"/>
                <a:cs typeface="Mali" panose="00000500000000000000" pitchFamily="2" charset="-34"/>
                <a:sym typeface="Arial" panose="020B0604020202020204"/>
              </a:rPr>
              <a:t> </a:t>
            </a:r>
            <a:r>
              <a:rPr kumimoji="0" lang="vi-VN" sz="1800" b="0" i="0" u="none" strike="noStrike" kern="0" cap="none" spc="0" normalizeH="0" baseline="0" noProof="0" dirty="0">
                <a:ln>
                  <a:noFill/>
                </a:ln>
                <a:solidFill>
                  <a:srgbClr val="FFFFFF"/>
                </a:solidFill>
                <a:effectLst/>
                <a:uLnTx/>
                <a:uFillTx/>
                <a:latin typeface="Mali" panose="00000500000000000000" pitchFamily="2" charset="-34"/>
                <a:cs typeface="Mali" panose="00000500000000000000" pitchFamily="2" charset="-34"/>
                <a:sym typeface="Arial" panose="020B0604020202020204"/>
              </a:rPr>
              <a:t>của bạn đến các ứng dụng khác hoặc nhận nội dung từ các nguồn khác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70" name="Google Shape;1534;p36"/>
          <p:cNvSpPr txBox="1"/>
          <p:nvPr/>
        </p:nvSpPr>
        <p:spPr>
          <a:xfrm>
            <a:off x="342900" y="235919"/>
            <a:ext cx="8432799" cy="645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Orbitron"/>
              <a:buNone/>
              <a:defRPr/>
            </a:pPr>
            <a:r>
              <a:rPr kumimoji="0" lang="en-US" sz="3200" b="1" i="0" u="none" strike="noStrike" kern="0" cap="none" spc="0" normalizeH="0" baseline="0" noProof="0" dirty="0">
                <a:ln>
                  <a:noFill/>
                </a:ln>
                <a:solidFill>
                  <a:srgbClr val="92F7FF"/>
                </a:solidFill>
                <a:effectLst/>
                <a:uLnTx/>
                <a:uFillTx/>
                <a:latin typeface="Pangolin" panose="00000500000000000000" pitchFamily="2" charset="0"/>
                <a:sym typeface="Orbitron"/>
              </a:rPr>
              <a:t>Behavior</a:t>
            </a:r>
            <a:endParaRPr kumimoji="0" lang="vi-VN" sz="4400" b="1" i="0" u="none" strike="noStrike" kern="0" cap="none" spc="0" normalizeH="0" baseline="0" noProof="0" dirty="0">
              <a:ln>
                <a:noFill/>
              </a:ln>
              <a:solidFill>
                <a:srgbClr val="FFFFFF"/>
              </a:solidFill>
              <a:effectLst/>
              <a:uLnTx/>
              <a:uFillTx/>
              <a:latin typeface="Mali Medium" panose="00000600000000000000" pitchFamily="2" charset="-34"/>
              <a:cs typeface="Mali Medium" panose="00000600000000000000" pitchFamily="2" charset="-34"/>
              <a:sym typeface="Orbitron"/>
            </a:endParaRPr>
          </a:p>
        </p:txBody>
      </p:sp>
      <p:sp>
        <p:nvSpPr>
          <p:cNvPr id="7" name="Subtitle 6"/>
          <p:cNvSpPr>
            <a:spLocks noGrp="1"/>
          </p:cNvSpPr>
          <p:nvPr>
            <p:ph type="subTitle" idx="1"/>
          </p:nvPr>
        </p:nvSpPr>
        <p:spPr>
          <a:xfrm>
            <a:off x="4076700" y="963263"/>
            <a:ext cx="4062411" cy="3626819"/>
          </a:xfrm>
        </p:spPr>
        <p:txBody>
          <a:bodyPr/>
          <a:lstStyle/>
          <a:p>
            <a:pPr marL="425450" indent="-285750" algn="l" rtl="0" fontAlgn="base">
              <a:spcBef>
                <a:spcPts val="1800"/>
              </a:spcBef>
              <a:spcAft>
                <a:spcPts val="0"/>
              </a:spcAft>
              <a:buFont typeface="Arial" panose="020B0604020202020204" pitchFamily="34" charset="0"/>
              <a:buChar char="•"/>
            </a:pPr>
            <a:r>
              <a:rPr lang="vi-VN" sz="1800" b="1" i="0" u="none" strike="noStrike" dirty="0">
                <a:solidFill>
                  <a:schemeClr val="accent1"/>
                </a:solidFill>
                <a:effectLst/>
                <a:latin typeface="Mali" panose="00000500000000000000" pitchFamily="2" charset="-34"/>
                <a:cs typeface="Mali" panose="00000500000000000000" pitchFamily="2" charset="-34"/>
              </a:rPr>
              <a:t>Slices</a:t>
            </a:r>
            <a:r>
              <a:rPr lang="vi-VN" sz="1800" b="0" i="0" u="none" strike="noStrike" dirty="0">
                <a:solidFill>
                  <a:schemeClr val="accent1"/>
                </a:solidFill>
                <a:effectLst/>
                <a:latin typeface="Mali" panose="00000500000000000000" pitchFamily="2" charset="-34"/>
                <a:cs typeface="Mali" panose="00000500000000000000" pitchFamily="2" charset="-34"/>
              </a:rPr>
              <a:t>: </a:t>
            </a:r>
            <a:r>
              <a:rPr lang="vi-VN" sz="1800" b="0" i="0" u="none" strike="noStrike" dirty="0">
                <a:solidFill>
                  <a:schemeClr val="tx1"/>
                </a:solidFill>
                <a:effectLst/>
                <a:latin typeface="Mali" panose="00000500000000000000" pitchFamily="2" charset="-34"/>
                <a:cs typeface="Mali" panose="00000500000000000000" pitchFamily="2" charset="-34"/>
              </a:rPr>
              <a:t>một công nghệ mới cho phép bạn hiển thị nội dung và tương tác với ứng dụng mà không cần mở ứng dụng hoàn toàn.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9" y="806502"/>
            <a:ext cx="2132011" cy="3940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45" name="Google Shape;1945;p45"/>
          <p:cNvSpPr txBox="1">
            <a:spLocks noGrp="1"/>
          </p:cNvSpPr>
          <p:nvPr>
            <p:ph type="subTitle" idx="5"/>
          </p:nvPr>
        </p:nvSpPr>
        <p:spPr>
          <a:xfrm>
            <a:off x="342899" y="3492363"/>
            <a:ext cx="3804361" cy="795207"/>
          </a:xfrm>
          <a:prstGeom prst="rect">
            <a:avLst/>
          </a:prstGeom>
        </p:spPr>
        <p:txBody>
          <a:bodyPr spcFirstLastPara="1" wrap="square" lIns="0" tIns="91425" rIns="91425" bIns="91425" anchor="ctr" anchorCtr="0">
            <a:noAutofit/>
          </a:bodyPr>
          <a:lstStyle/>
          <a:p>
            <a:pPr marL="139700" indent="0" rtl="0" fontAlgn="base">
              <a:spcBef>
                <a:spcPts val="1800"/>
              </a:spcBef>
              <a:spcAft>
                <a:spcPts val="0"/>
              </a:spcAft>
            </a:pPr>
            <a:r>
              <a:rPr lang="vi-VN" b="0" i="0" u="none" strike="noStrike" dirty="0">
                <a:solidFill>
                  <a:schemeClr val="tx1"/>
                </a:solidFill>
                <a:effectLst/>
                <a:latin typeface="Nunito" pitchFamily="2" charset="0"/>
              </a:rPr>
              <a:t>Tất cả các loại phông chữ và ký tự biểu tượng cảm xúc đều được xử lý bởi EmojiCompat.</a:t>
            </a:r>
            <a:endParaRPr lang="vi-VN" b="1" i="0" u="none" strike="noStrike" dirty="0">
              <a:solidFill>
                <a:schemeClr val="tx1"/>
              </a:solidFill>
              <a:effectLst/>
              <a:latin typeface="Roboto" panose="02000000000000000000" pitchFamily="2" charset="0"/>
            </a:endParaRPr>
          </a:p>
        </p:txBody>
      </p:sp>
      <p:sp>
        <p:nvSpPr>
          <p:cNvPr id="1946" name="Google Shape;1946;p45"/>
          <p:cNvSpPr txBox="1">
            <a:spLocks noGrp="1"/>
          </p:cNvSpPr>
          <p:nvPr>
            <p:ph type="title"/>
          </p:nvPr>
        </p:nvSpPr>
        <p:spPr>
          <a:xfrm>
            <a:off x="342900" y="1105996"/>
            <a:ext cx="3845899"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b="1" i="0" u="none" strike="noStrike" dirty="0">
                <a:effectLst/>
                <a:latin typeface="Mali Medium" panose="00000600000000000000" pitchFamily="2" charset="-34"/>
                <a:cs typeface="Mali Medium" panose="00000600000000000000" pitchFamily="2" charset="-34"/>
              </a:rPr>
              <a:t>Animations &amp; transitions</a:t>
            </a:r>
            <a:endParaRPr dirty="0">
              <a:latin typeface="Mali Medium" panose="00000600000000000000" pitchFamily="2" charset="-34"/>
              <a:cs typeface="Mali Medium" panose="00000600000000000000" pitchFamily="2" charset="-34"/>
            </a:endParaRPr>
          </a:p>
        </p:txBody>
      </p:sp>
      <p:sp>
        <p:nvSpPr>
          <p:cNvPr id="1947" name="Google Shape;1947;p45"/>
          <p:cNvSpPr txBox="1">
            <a:spLocks noGrp="1"/>
          </p:cNvSpPr>
          <p:nvPr>
            <p:ph type="subTitle" idx="1"/>
          </p:nvPr>
        </p:nvSpPr>
        <p:spPr>
          <a:xfrm>
            <a:off x="404949" y="1751953"/>
            <a:ext cx="3787262" cy="1022522"/>
          </a:xfrm>
          <a:prstGeom prst="rect">
            <a:avLst/>
          </a:prstGeom>
        </p:spPr>
        <p:txBody>
          <a:bodyPr spcFirstLastPara="1" wrap="square" lIns="91425" tIns="91425" rIns="91425" bIns="91425" anchor="ctr" anchorCtr="0">
            <a:noAutofit/>
          </a:bodyPr>
          <a:lstStyle/>
          <a:p>
            <a:pPr marL="139700" indent="0" rtl="0" fontAlgn="base">
              <a:spcBef>
                <a:spcPts val="900"/>
              </a:spcBef>
              <a:spcAft>
                <a:spcPts val="0"/>
              </a:spcAft>
            </a:pPr>
            <a:r>
              <a:rPr lang="vi-VN" b="0" i="0" u="none" strike="noStrike" dirty="0">
                <a:solidFill>
                  <a:schemeClr val="tx1"/>
                </a:solidFill>
                <a:effectLst/>
                <a:latin typeface="Roboto" panose="02000000000000000000" pitchFamily="2" charset="0"/>
              </a:rPr>
              <a:t>Thư viện này cho phép bạn tạo ra các hiệu ứng động cho giao diện người dùng của bạn</a:t>
            </a:r>
          </a:p>
        </p:txBody>
      </p:sp>
      <p:sp>
        <p:nvSpPr>
          <p:cNvPr id="1948" name="Google Shape;1948;p45"/>
          <p:cNvSpPr txBox="1">
            <a:spLocks noGrp="1"/>
          </p:cNvSpPr>
          <p:nvPr>
            <p:ph type="title" idx="2"/>
          </p:nvPr>
        </p:nvSpPr>
        <p:spPr>
          <a:xfrm>
            <a:off x="4533046" y="1105996"/>
            <a:ext cx="3604383" cy="527700"/>
          </a:xfrm>
          <a:prstGeom prst="rect">
            <a:avLst/>
          </a:prstGeom>
        </p:spPr>
        <p:txBody>
          <a:bodyPr spcFirstLastPara="1" wrap="square" lIns="91425" tIns="91425" rIns="91425" bIns="91425" anchor="ctr" anchorCtr="0">
            <a:noAutofit/>
          </a:bodyPr>
          <a:lstStyle/>
          <a:p>
            <a:pPr algn="l"/>
            <a:r>
              <a:rPr lang="en-US" b="1" i="0" u="none" strike="noStrike" dirty="0">
                <a:effectLst/>
                <a:latin typeface="Mali Medium" panose="00000600000000000000" pitchFamily="2" charset="-34"/>
                <a:cs typeface="Mali Medium" panose="00000600000000000000" pitchFamily="2" charset="-34"/>
              </a:rPr>
              <a:t>Auto, TV &amp; Wear</a:t>
            </a:r>
            <a:endParaRPr dirty="0">
              <a:latin typeface="Mali Medium" panose="00000600000000000000" pitchFamily="2" charset="-34"/>
              <a:cs typeface="Mali Medium" panose="00000600000000000000" pitchFamily="2" charset="-34"/>
            </a:endParaRPr>
          </a:p>
        </p:txBody>
      </p:sp>
      <p:sp>
        <p:nvSpPr>
          <p:cNvPr id="1949" name="Google Shape;1949;p45"/>
          <p:cNvSpPr txBox="1">
            <a:spLocks noGrp="1"/>
          </p:cNvSpPr>
          <p:nvPr>
            <p:ph type="subTitle" idx="3"/>
          </p:nvPr>
        </p:nvSpPr>
        <p:spPr>
          <a:xfrm>
            <a:off x="4533045" y="1746230"/>
            <a:ext cx="4203699" cy="1123339"/>
          </a:xfrm>
          <a:prstGeom prst="rect">
            <a:avLst/>
          </a:prstGeom>
        </p:spPr>
        <p:txBody>
          <a:bodyPr spcFirstLastPara="1" wrap="square" lIns="91425" tIns="91425" rIns="91425" bIns="91425" anchor="ctr" anchorCtr="0">
            <a:noAutofit/>
          </a:bodyPr>
          <a:lstStyle/>
          <a:p>
            <a:pPr marL="139700" indent="0" rtl="0" fontAlgn="base">
              <a:spcBef>
                <a:spcPts val="1800"/>
              </a:spcBef>
              <a:spcAft>
                <a:spcPts val="0"/>
              </a:spcAft>
            </a:pPr>
            <a:r>
              <a:rPr lang="en-US" b="0" i="0" u="none" strike="noStrike" dirty="0" err="1">
                <a:solidFill>
                  <a:schemeClr val="tx1"/>
                </a:solidFill>
                <a:effectLst/>
                <a:latin typeface="Roboto" panose="02000000000000000000" pitchFamily="2" charset="0"/>
              </a:rPr>
              <a:t>Các</a:t>
            </a:r>
            <a:r>
              <a:rPr lang="en-US" b="0" i="0" u="none" strike="noStrike" dirty="0">
                <a:solidFill>
                  <a:schemeClr val="tx1"/>
                </a:solidFill>
                <a:effectLst/>
                <a:latin typeface="Roboto" panose="02000000000000000000" pitchFamily="2" charset="0"/>
              </a:rPr>
              <a:t> </a:t>
            </a:r>
            <a:r>
              <a:rPr lang="en-US" dirty="0">
                <a:solidFill>
                  <a:schemeClr val="tx1"/>
                </a:solidFill>
                <a:latin typeface="Roboto" panose="02000000000000000000" pitchFamily="2" charset="0"/>
              </a:rPr>
              <a:t>t</a:t>
            </a:r>
            <a:r>
              <a:rPr lang="vi-VN" b="0" i="0" u="none" strike="noStrike" dirty="0">
                <a:solidFill>
                  <a:schemeClr val="tx1"/>
                </a:solidFill>
                <a:effectLst/>
                <a:latin typeface="Roboto" panose="02000000000000000000" pitchFamily="2" charset="0"/>
              </a:rPr>
              <a:t>hư viện này </a:t>
            </a:r>
            <a:r>
              <a:rPr lang="en-US" b="0" i="0" u="none" strike="noStrike" dirty="0">
                <a:solidFill>
                  <a:schemeClr val="tx1"/>
                </a:solidFill>
                <a:effectLst/>
                <a:latin typeface="Roboto" panose="02000000000000000000" pitchFamily="2" charset="0"/>
              </a:rPr>
              <a:t>bao </a:t>
            </a:r>
            <a:r>
              <a:rPr lang="en-US" b="0" i="0" u="none" strike="noStrike" dirty="0" err="1">
                <a:solidFill>
                  <a:schemeClr val="tx1"/>
                </a:solidFill>
                <a:effectLst/>
                <a:latin typeface="Roboto" panose="02000000000000000000" pitchFamily="2" charset="0"/>
              </a:rPr>
              <a:t>gồm</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các</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thành</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phần</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để</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phát</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triển</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các</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ứng</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dụng</a:t>
            </a:r>
            <a:r>
              <a:rPr lang="en-US" b="0" i="0" u="none" strike="noStrike" dirty="0">
                <a:solidFill>
                  <a:schemeClr val="tx1"/>
                </a:solidFill>
                <a:effectLst/>
                <a:latin typeface="Roboto" panose="02000000000000000000" pitchFamily="2" charset="0"/>
              </a:rPr>
              <a:t> </a:t>
            </a:r>
            <a:r>
              <a:rPr lang="en-US" b="0" i="0" u="none" strike="noStrike" dirty="0" err="1">
                <a:solidFill>
                  <a:schemeClr val="tx1"/>
                </a:solidFill>
                <a:effectLst/>
                <a:latin typeface="Roboto" panose="02000000000000000000" pitchFamily="2" charset="0"/>
              </a:rPr>
              <a:t>như</a:t>
            </a:r>
            <a:r>
              <a:rPr lang="en-US" b="0" i="0" u="none" strike="noStrike" dirty="0">
                <a:solidFill>
                  <a:schemeClr val="tx1"/>
                </a:solidFill>
                <a:effectLst/>
                <a:latin typeface="Roboto" panose="02000000000000000000" pitchFamily="2" charset="0"/>
              </a:rPr>
              <a:t> Android </a:t>
            </a:r>
            <a:r>
              <a:rPr lang="en-US" b="0" i="0" u="none" strike="noStrike" dirty="0" err="1">
                <a:solidFill>
                  <a:schemeClr val="tx1"/>
                </a:solidFill>
                <a:effectLst/>
                <a:latin typeface="Roboto" panose="02000000000000000000" pitchFamily="2" charset="0"/>
              </a:rPr>
              <a:t>Auto,Android</a:t>
            </a:r>
            <a:r>
              <a:rPr lang="en-US" b="0" i="0" u="none" strike="noStrike" dirty="0">
                <a:solidFill>
                  <a:schemeClr val="tx1"/>
                </a:solidFill>
                <a:effectLst/>
                <a:latin typeface="Roboto" panose="02000000000000000000" pitchFamily="2" charset="0"/>
              </a:rPr>
              <a:t> TV, </a:t>
            </a:r>
            <a:r>
              <a:rPr lang="en-US" b="0" i="0" u="none" strike="noStrike" dirty="0" err="1">
                <a:solidFill>
                  <a:schemeClr val="tx1"/>
                </a:solidFill>
                <a:effectLst/>
                <a:latin typeface="Roboto" panose="02000000000000000000" pitchFamily="2" charset="0"/>
              </a:rPr>
              <a:t>c</a:t>
            </a:r>
            <a:r>
              <a:rPr lang="en-US" dirty="0" err="1">
                <a:solidFill>
                  <a:schemeClr val="tx1"/>
                </a:solidFill>
                <a:latin typeface="Roboto" panose="02000000000000000000" pitchFamily="2" charset="0"/>
              </a:rPr>
              <a:t>ác</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thiết</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bị</a:t>
            </a:r>
            <a:r>
              <a:rPr lang="en-US" dirty="0">
                <a:solidFill>
                  <a:schemeClr val="tx1"/>
                </a:solidFill>
                <a:latin typeface="Roboto" panose="02000000000000000000" pitchFamily="2" charset="0"/>
              </a:rPr>
              <a:t> android </a:t>
            </a:r>
            <a:r>
              <a:rPr lang="en-US" dirty="0" err="1">
                <a:solidFill>
                  <a:schemeClr val="tx1"/>
                </a:solidFill>
                <a:latin typeface="Roboto" panose="02000000000000000000" pitchFamily="2" charset="0"/>
              </a:rPr>
              <a:t>có</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thể</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đeo</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được</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như</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đồng</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hồ</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thông</a:t>
            </a:r>
            <a:r>
              <a:rPr lang="en-US" dirty="0">
                <a:solidFill>
                  <a:schemeClr val="tx1"/>
                </a:solidFill>
                <a:latin typeface="Roboto" panose="02000000000000000000" pitchFamily="2" charset="0"/>
              </a:rPr>
              <a:t> </a:t>
            </a:r>
            <a:r>
              <a:rPr lang="en-US" dirty="0" err="1">
                <a:solidFill>
                  <a:schemeClr val="tx1"/>
                </a:solidFill>
                <a:latin typeface="Roboto" panose="02000000000000000000" pitchFamily="2" charset="0"/>
              </a:rPr>
              <a:t>minh</a:t>
            </a:r>
            <a:r>
              <a:rPr lang="vi-VN" b="0" i="0" u="none" strike="noStrike" dirty="0">
                <a:solidFill>
                  <a:schemeClr val="tx1"/>
                </a:solidFill>
                <a:effectLst/>
                <a:latin typeface="Roboto" panose="02000000000000000000" pitchFamily="2" charset="0"/>
              </a:rPr>
              <a:t> </a:t>
            </a:r>
          </a:p>
        </p:txBody>
      </p:sp>
      <p:sp>
        <p:nvSpPr>
          <p:cNvPr id="1950" name="Google Shape;1950;p45"/>
          <p:cNvSpPr txBox="1">
            <a:spLocks noGrp="1"/>
          </p:cNvSpPr>
          <p:nvPr>
            <p:ph type="title" idx="4"/>
          </p:nvPr>
        </p:nvSpPr>
        <p:spPr>
          <a:xfrm>
            <a:off x="363270" y="2869569"/>
            <a:ext cx="3783991"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b="1" i="0" u="none" strike="noStrike" dirty="0">
                <a:effectLst/>
                <a:latin typeface="Mali Medium" panose="00000600000000000000" pitchFamily="2" charset="-34"/>
                <a:cs typeface="Mali Medium" panose="00000600000000000000" pitchFamily="2" charset="-34"/>
              </a:rPr>
              <a:t>Emoji</a:t>
            </a:r>
            <a:endParaRPr dirty="0">
              <a:latin typeface="Mali Medium" panose="00000600000000000000" pitchFamily="2" charset="-34"/>
              <a:cs typeface="Mali Medium" panose="00000600000000000000" pitchFamily="2" charset="-34"/>
            </a:endParaRPr>
          </a:p>
        </p:txBody>
      </p:sp>
      <p:sp>
        <p:nvSpPr>
          <p:cNvPr id="1951" name="Google Shape;1951;p45"/>
          <p:cNvSpPr txBox="1">
            <a:spLocks noGrp="1"/>
          </p:cNvSpPr>
          <p:nvPr>
            <p:ph type="title" idx="6"/>
          </p:nvPr>
        </p:nvSpPr>
        <p:spPr>
          <a:xfrm>
            <a:off x="4559299" y="2869569"/>
            <a:ext cx="345618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u="none" strike="noStrike" dirty="0">
                <a:effectLst/>
                <a:latin typeface="Mali Medium" panose="00000600000000000000" pitchFamily="2" charset="-34"/>
                <a:cs typeface="Mali Medium" panose="00000600000000000000" pitchFamily="2" charset="-34"/>
              </a:rPr>
              <a:t>Fragment</a:t>
            </a:r>
            <a:endParaRPr dirty="0">
              <a:latin typeface="Mali Medium" panose="00000600000000000000" pitchFamily="2" charset="-34"/>
              <a:cs typeface="Mali Medium" panose="00000600000000000000" pitchFamily="2" charset="-34"/>
            </a:endParaRPr>
          </a:p>
        </p:txBody>
      </p:sp>
      <p:sp>
        <p:nvSpPr>
          <p:cNvPr id="1952" name="Google Shape;1952;p45"/>
          <p:cNvSpPr txBox="1">
            <a:spLocks noGrp="1"/>
          </p:cNvSpPr>
          <p:nvPr>
            <p:ph type="subTitle" idx="7"/>
          </p:nvPr>
        </p:nvSpPr>
        <p:spPr>
          <a:xfrm>
            <a:off x="4559299" y="3397269"/>
            <a:ext cx="4203699" cy="1483496"/>
          </a:xfrm>
          <a:prstGeom prst="rect">
            <a:avLst/>
          </a:prstGeom>
        </p:spPr>
        <p:txBody>
          <a:bodyPr spcFirstLastPara="1" wrap="square" lIns="91425" tIns="91425" rIns="91425" bIns="91425" anchor="ctr" anchorCtr="0">
            <a:noAutofit/>
          </a:bodyPr>
          <a:lstStyle/>
          <a:p>
            <a:pPr marL="139700" indent="0" rtl="0" fontAlgn="base">
              <a:spcBef>
                <a:spcPts val="1800"/>
              </a:spcBef>
              <a:spcAft>
                <a:spcPts val="0"/>
              </a:spcAft>
            </a:pPr>
            <a:r>
              <a:rPr lang="vi-VN" b="0" i="0" u="none" strike="noStrike" dirty="0">
                <a:solidFill>
                  <a:schemeClr val="tx1"/>
                </a:solidFill>
                <a:effectLst/>
                <a:latin typeface="Roboto" panose="02000000000000000000" pitchFamily="2" charset="0"/>
              </a:rPr>
              <a:t>Thư viện này cho phép bạn tạo ra các đoạn giao diện người dùng có thể tái sử dụng và linh hoạt. Bạn có thể sử dụng Fragment để chia nhỏ giao diện người dùng thành các phần nhỏ hơn, quản lý vòng đời của chúng, và điều hướng giữa chúng.</a:t>
            </a:r>
          </a:p>
        </p:txBody>
      </p:sp>
      <p:sp>
        <p:nvSpPr>
          <p:cNvPr id="70" name="Google Shape;1534;p36"/>
          <p:cNvSpPr txBox="1"/>
          <p:nvPr/>
        </p:nvSpPr>
        <p:spPr>
          <a:xfrm>
            <a:off x="342900" y="332135"/>
            <a:ext cx="8432799" cy="6937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l" defTabSz="914400" rtl="0" eaLnBrk="1" fontAlgn="auto" latinLnBrk="0" hangingPunct="1">
              <a:lnSpc>
                <a:spcPct val="100000"/>
              </a:lnSpc>
              <a:spcBef>
                <a:spcPts val="0"/>
              </a:spcBef>
              <a:spcAft>
                <a:spcPts val="0"/>
              </a:spcAft>
              <a:buClr>
                <a:srgbClr val="FFFFFF"/>
              </a:buClr>
              <a:buSzPts val="2500"/>
              <a:buFont typeface="Orbitron"/>
              <a:buNone/>
              <a:defRPr/>
            </a:pPr>
            <a:r>
              <a:rPr lang="vi-VN" sz="2400" dirty="0">
                <a:solidFill>
                  <a:srgbClr val="92F7FF"/>
                </a:solidFill>
                <a:latin typeface="Pangolin" panose="00000500000000000000" pitchFamily="2" charset="0"/>
              </a:rPr>
              <a:t>UI</a:t>
            </a:r>
            <a:r>
              <a:rPr kumimoji="0" lang="vi-VN" sz="2400" b="1" i="0" u="none" strike="noStrike" kern="0" cap="none" spc="0" normalizeH="0" baseline="0" noProof="0" dirty="0">
                <a:ln>
                  <a:noFill/>
                </a:ln>
                <a:solidFill>
                  <a:srgbClr val="92F7FF"/>
                </a:solidFill>
                <a:effectLst/>
                <a:uLnTx/>
                <a:uFillTx/>
                <a:latin typeface="Pangolin" panose="00000500000000000000" pitchFamily="2" charset="0"/>
                <a:sym typeface="Orbitron"/>
              </a:rPr>
              <a:t>: </a:t>
            </a:r>
            <a:r>
              <a:rPr lang="vi-VN" b="0" i="0" u="none" strike="noStrike" dirty="0">
                <a:solidFill>
                  <a:schemeClr val="tx1"/>
                </a:solidFill>
                <a:effectLst/>
                <a:latin typeface="Mali" panose="00000500000000000000" pitchFamily="2" charset="-34"/>
                <a:cs typeface="Mali" panose="00000500000000000000" pitchFamily="2" charset="-34"/>
              </a:rPr>
              <a:t>Thành phần này cung cấp các thư viện để giúp bạn tạo ra giao diện người dùng đẹp mắt và thân thiện với người dùng.</a:t>
            </a:r>
            <a:endParaRPr kumimoji="0" lang="vi-VN" sz="3600" b="1" i="0" u="none" strike="noStrike" kern="0" cap="none" spc="0" normalizeH="0" baseline="0" noProof="0" dirty="0">
              <a:ln>
                <a:noFill/>
              </a:ln>
              <a:solidFill>
                <a:schemeClr val="tx1"/>
              </a:solidFill>
              <a:effectLst/>
              <a:uLnTx/>
              <a:uFillTx/>
              <a:latin typeface="Mali" panose="00000500000000000000" pitchFamily="2" charset="-34"/>
              <a:cs typeface="Mali" panose="00000500000000000000" pitchFamily="2" charset="-34"/>
              <a:sym typeface="Orbitro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946"/>
                                        </p:tgtEl>
                                        <p:attrNameLst>
                                          <p:attrName>style.visibility</p:attrName>
                                        </p:attrNameLst>
                                      </p:cBhvr>
                                      <p:to>
                                        <p:strVal val="visible"/>
                                      </p:to>
                                    </p:set>
                                    <p:anim calcmode="lin" valueType="num">
                                      <p:cBhvr additive="base">
                                        <p:cTn id="11" dur="500" fill="hold"/>
                                        <p:tgtEl>
                                          <p:spTgt spid="1946"/>
                                        </p:tgtEl>
                                        <p:attrNameLst>
                                          <p:attrName>ppt_x</p:attrName>
                                        </p:attrNameLst>
                                      </p:cBhvr>
                                      <p:tavLst>
                                        <p:tav tm="0">
                                          <p:val>
                                            <p:strVal val="#ppt_x"/>
                                          </p:val>
                                        </p:tav>
                                        <p:tav tm="100000">
                                          <p:val>
                                            <p:strVal val="#ppt_x"/>
                                          </p:val>
                                        </p:tav>
                                      </p:tavLst>
                                    </p:anim>
                                    <p:anim calcmode="lin" valueType="num">
                                      <p:cBhvr additive="base">
                                        <p:cTn id="12" dur="500" fill="hold"/>
                                        <p:tgtEl>
                                          <p:spTgt spid="194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47">
                                            <p:txEl>
                                              <p:pRg st="0" end="0"/>
                                            </p:txEl>
                                          </p:spTgt>
                                        </p:tgtEl>
                                        <p:attrNameLst>
                                          <p:attrName>style.visibility</p:attrName>
                                        </p:attrNameLst>
                                      </p:cBhvr>
                                      <p:to>
                                        <p:strVal val="visible"/>
                                      </p:to>
                                    </p:set>
                                    <p:anim calcmode="lin" valueType="num">
                                      <p:cBhvr additive="base">
                                        <p:cTn id="15" dur="500" fill="hold"/>
                                        <p:tgtEl>
                                          <p:spTgt spid="194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48"/>
                                        </p:tgtEl>
                                        <p:attrNameLst>
                                          <p:attrName>style.visibility</p:attrName>
                                        </p:attrNameLst>
                                      </p:cBhvr>
                                      <p:to>
                                        <p:strVal val="visible"/>
                                      </p:to>
                                    </p:set>
                                    <p:anim calcmode="lin" valueType="num">
                                      <p:cBhvr additive="base">
                                        <p:cTn id="21" dur="500" fill="hold"/>
                                        <p:tgtEl>
                                          <p:spTgt spid="1948"/>
                                        </p:tgtEl>
                                        <p:attrNameLst>
                                          <p:attrName>ppt_x</p:attrName>
                                        </p:attrNameLst>
                                      </p:cBhvr>
                                      <p:tavLst>
                                        <p:tav tm="0">
                                          <p:val>
                                            <p:strVal val="#ppt_x"/>
                                          </p:val>
                                        </p:tav>
                                        <p:tav tm="100000">
                                          <p:val>
                                            <p:strVal val="#ppt_x"/>
                                          </p:val>
                                        </p:tav>
                                      </p:tavLst>
                                    </p:anim>
                                    <p:anim calcmode="lin" valueType="num">
                                      <p:cBhvr additive="base">
                                        <p:cTn id="22" dur="500" fill="hold"/>
                                        <p:tgtEl>
                                          <p:spTgt spid="194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949">
                                            <p:txEl>
                                              <p:pRg st="0" end="0"/>
                                            </p:txEl>
                                          </p:spTgt>
                                        </p:tgtEl>
                                        <p:attrNameLst>
                                          <p:attrName>style.visibility</p:attrName>
                                        </p:attrNameLst>
                                      </p:cBhvr>
                                      <p:to>
                                        <p:strVal val="visible"/>
                                      </p:to>
                                    </p:set>
                                    <p:anim calcmode="lin" valueType="num">
                                      <p:cBhvr additive="base">
                                        <p:cTn id="25" dur="500" fill="hold"/>
                                        <p:tgtEl>
                                          <p:spTgt spid="194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45">
                                            <p:txEl>
                                              <p:pRg st="0" end="0"/>
                                            </p:txEl>
                                          </p:spTgt>
                                        </p:tgtEl>
                                        <p:attrNameLst>
                                          <p:attrName>style.visibility</p:attrName>
                                        </p:attrNameLst>
                                      </p:cBhvr>
                                      <p:to>
                                        <p:strVal val="visible"/>
                                      </p:to>
                                    </p:set>
                                    <p:anim calcmode="lin" valueType="num">
                                      <p:cBhvr additive="base">
                                        <p:cTn id="31" dur="500" fill="hold"/>
                                        <p:tgtEl>
                                          <p:spTgt spid="194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45">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50"/>
                                        </p:tgtEl>
                                        <p:attrNameLst>
                                          <p:attrName>style.visibility</p:attrName>
                                        </p:attrNameLst>
                                      </p:cBhvr>
                                      <p:to>
                                        <p:strVal val="visible"/>
                                      </p:to>
                                    </p:set>
                                    <p:anim calcmode="lin" valueType="num">
                                      <p:cBhvr additive="base">
                                        <p:cTn id="35" dur="500" fill="hold"/>
                                        <p:tgtEl>
                                          <p:spTgt spid="1950"/>
                                        </p:tgtEl>
                                        <p:attrNameLst>
                                          <p:attrName>ppt_x</p:attrName>
                                        </p:attrNameLst>
                                      </p:cBhvr>
                                      <p:tavLst>
                                        <p:tav tm="0">
                                          <p:val>
                                            <p:strVal val="#ppt_x"/>
                                          </p:val>
                                        </p:tav>
                                        <p:tav tm="100000">
                                          <p:val>
                                            <p:strVal val="#ppt_x"/>
                                          </p:val>
                                        </p:tav>
                                      </p:tavLst>
                                    </p:anim>
                                    <p:anim calcmode="lin" valueType="num">
                                      <p:cBhvr additive="base">
                                        <p:cTn id="36" dur="500" fill="hold"/>
                                        <p:tgtEl>
                                          <p:spTgt spid="195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951"/>
                                        </p:tgtEl>
                                        <p:attrNameLst>
                                          <p:attrName>style.visibility</p:attrName>
                                        </p:attrNameLst>
                                      </p:cBhvr>
                                      <p:to>
                                        <p:strVal val="visible"/>
                                      </p:to>
                                    </p:set>
                                    <p:anim calcmode="lin" valueType="num">
                                      <p:cBhvr additive="base">
                                        <p:cTn id="41" dur="500" fill="hold"/>
                                        <p:tgtEl>
                                          <p:spTgt spid="1951"/>
                                        </p:tgtEl>
                                        <p:attrNameLst>
                                          <p:attrName>ppt_x</p:attrName>
                                        </p:attrNameLst>
                                      </p:cBhvr>
                                      <p:tavLst>
                                        <p:tav tm="0">
                                          <p:val>
                                            <p:strVal val="#ppt_x"/>
                                          </p:val>
                                        </p:tav>
                                        <p:tav tm="100000">
                                          <p:val>
                                            <p:strVal val="#ppt_x"/>
                                          </p:val>
                                        </p:tav>
                                      </p:tavLst>
                                    </p:anim>
                                    <p:anim calcmode="lin" valueType="num">
                                      <p:cBhvr additive="base">
                                        <p:cTn id="42" dur="500" fill="hold"/>
                                        <p:tgtEl>
                                          <p:spTgt spid="195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52">
                                            <p:txEl>
                                              <p:pRg st="0" end="0"/>
                                            </p:txEl>
                                          </p:spTgt>
                                        </p:tgtEl>
                                        <p:attrNameLst>
                                          <p:attrName>style.visibility</p:attrName>
                                        </p:attrNameLst>
                                      </p:cBhvr>
                                      <p:to>
                                        <p:strVal val="visible"/>
                                      </p:to>
                                    </p:set>
                                    <p:anim calcmode="lin" valueType="num">
                                      <p:cBhvr additive="base">
                                        <p:cTn id="45" dur="500" fill="hold"/>
                                        <p:tgtEl>
                                          <p:spTgt spid="1952">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9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 grpId="0" build="p"/>
      <p:bldP spid="1945" grpId="1" build="p"/>
      <p:bldP spid="1946" grpId="0"/>
      <p:bldP spid="1946" grpId="1"/>
      <p:bldP spid="1947" grpId="0" build="p"/>
      <p:bldP spid="1947" grpId="1" build="p"/>
      <p:bldP spid="1948" grpId="0"/>
      <p:bldP spid="1948" grpId="1"/>
      <p:bldP spid="1949" grpId="0" build="p"/>
      <p:bldP spid="1949" grpId="1" build="p"/>
      <p:bldP spid="1950" grpId="0"/>
      <p:bldP spid="1950" grpId="1"/>
      <p:bldP spid="1951" grpId="0"/>
      <p:bldP spid="1951" grpId="1"/>
      <p:bldP spid="1952" grpId="0" build="p"/>
      <p:bldP spid="1952" grpId="1" build="p"/>
      <p:bldP spid="70" grpId="0"/>
      <p:bldP spid="7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46" name="Google Shape;1946;p45"/>
          <p:cNvSpPr txBox="1">
            <a:spLocks noGrp="1"/>
          </p:cNvSpPr>
          <p:nvPr>
            <p:ph type="title"/>
          </p:nvPr>
        </p:nvSpPr>
        <p:spPr>
          <a:xfrm>
            <a:off x="503943" y="1477416"/>
            <a:ext cx="3750221" cy="56785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b="1" i="0" u="none" strike="noStrike" dirty="0">
                <a:effectLst/>
                <a:latin typeface="Mali Medium" panose="00000600000000000000" pitchFamily="2" charset="-34"/>
                <a:cs typeface="Mali Medium" panose="00000600000000000000" pitchFamily="2" charset="-34"/>
              </a:rPr>
              <a:t>Layout</a:t>
            </a:r>
            <a:endParaRPr dirty="0">
              <a:latin typeface="Mali Medium" panose="00000600000000000000" pitchFamily="2" charset="-34"/>
              <a:cs typeface="Mali Medium" panose="00000600000000000000" pitchFamily="2" charset="-34"/>
            </a:endParaRPr>
          </a:p>
        </p:txBody>
      </p:sp>
      <p:sp>
        <p:nvSpPr>
          <p:cNvPr id="1947" name="Google Shape;1947;p45"/>
          <p:cNvSpPr txBox="1">
            <a:spLocks noGrp="1"/>
          </p:cNvSpPr>
          <p:nvPr>
            <p:ph type="subTitle" idx="1"/>
          </p:nvPr>
        </p:nvSpPr>
        <p:spPr>
          <a:xfrm>
            <a:off x="439078" y="2251916"/>
            <a:ext cx="3815085" cy="1664764"/>
          </a:xfrm>
          <a:prstGeom prst="rect">
            <a:avLst/>
          </a:prstGeom>
        </p:spPr>
        <p:txBody>
          <a:bodyPr spcFirstLastPara="1" wrap="square" lIns="91425" tIns="91425" rIns="91425" bIns="91425" anchor="ctr" anchorCtr="0">
            <a:noAutofit/>
          </a:bodyPr>
          <a:lstStyle/>
          <a:p>
            <a:pPr marL="139700" indent="0" fontAlgn="base">
              <a:spcBef>
                <a:spcPts val="1800"/>
              </a:spcBef>
            </a:pPr>
            <a:r>
              <a:rPr lang="vi-VN" sz="1600" b="0" i="0" u="none" strike="noStrike" dirty="0">
                <a:solidFill>
                  <a:schemeClr val="tx1"/>
                </a:solidFill>
                <a:effectLst/>
                <a:latin typeface="Mali" panose="00000500000000000000" pitchFamily="2" charset="-34"/>
                <a:cs typeface="Mali" panose="00000500000000000000" pitchFamily="2" charset="-34"/>
              </a:rPr>
              <a:t>Thư viện này cho phép bạn tạo ra các bố cục linh hoạt và thích nghi cho giao diện người dùng của bạn. VD LinearLayout, RelativeLayout, ContraintLayout</a:t>
            </a:r>
            <a:r>
              <a:rPr lang="vi-VN" sz="1600" b="0" i="0" u="none" strike="noStrike" dirty="0">
                <a:solidFill>
                  <a:schemeClr val="tx1"/>
                </a:solidFill>
                <a:effectLst/>
                <a:latin typeface="Roboto" panose="02000000000000000000" pitchFamily="2" charset="0"/>
              </a:rPr>
              <a:t>.</a:t>
            </a:r>
          </a:p>
        </p:txBody>
      </p:sp>
      <p:sp>
        <p:nvSpPr>
          <p:cNvPr id="1948" name="Google Shape;1948;p45"/>
          <p:cNvSpPr txBox="1">
            <a:spLocks noGrp="1"/>
          </p:cNvSpPr>
          <p:nvPr>
            <p:ph type="title" idx="2"/>
          </p:nvPr>
        </p:nvSpPr>
        <p:spPr>
          <a:xfrm>
            <a:off x="4572000" y="1477416"/>
            <a:ext cx="3750221" cy="56785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u="none" strike="noStrike" dirty="0">
                <a:effectLst/>
                <a:latin typeface="Mali Medium" panose="00000600000000000000" pitchFamily="2" charset="-34"/>
                <a:cs typeface="Mali Medium" panose="00000600000000000000" pitchFamily="2" charset="-34"/>
              </a:rPr>
              <a:t>Palette</a:t>
            </a:r>
            <a:endParaRPr dirty="0">
              <a:latin typeface="Mali Medium" panose="00000600000000000000" pitchFamily="2" charset="-34"/>
              <a:cs typeface="Mali Medium" panose="00000600000000000000" pitchFamily="2" charset="-34"/>
            </a:endParaRPr>
          </a:p>
        </p:txBody>
      </p:sp>
      <p:sp>
        <p:nvSpPr>
          <p:cNvPr id="1949" name="Google Shape;1949;p45"/>
          <p:cNvSpPr txBox="1">
            <a:spLocks noGrp="1"/>
          </p:cNvSpPr>
          <p:nvPr>
            <p:ph type="subTitle" idx="3"/>
          </p:nvPr>
        </p:nvSpPr>
        <p:spPr>
          <a:xfrm>
            <a:off x="4572000" y="2251916"/>
            <a:ext cx="3750220" cy="1496364"/>
          </a:xfrm>
          <a:prstGeom prst="rect">
            <a:avLst/>
          </a:prstGeom>
        </p:spPr>
        <p:txBody>
          <a:bodyPr spcFirstLastPara="1" wrap="square" lIns="91425" tIns="91425" rIns="91425" bIns="91425" anchor="ctr" anchorCtr="0">
            <a:noAutofit/>
          </a:bodyPr>
          <a:lstStyle/>
          <a:p>
            <a:pPr marL="139700" indent="0" rtl="0" fontAlgn="base">
              <a:spcBef>
                <a:spcPts val="1800"/>
              </a:spcBef>
              <a:spcAft>
                <a:spcPts val="0"/>
              </a:spcAft>
            </a:pPr>
            <a:r>
              <a:rPr lang="vi-VN" sz="1600" dirty="0">
                <a:solidFill>
                  <a:schemeClr val="tx1"/>
                </a:solidFill>
                <a:latin typeface="Mali" panose="00000500000000000000" pitchFamily="2" charset="-34"/>
                <a:cs typeface="Mali" panose="00000500000000000000" pitchFamily="2" charset="-34"/>
              </a:rPr>
              <a:t>T</a:t>
            </a:r>
            <a:r>
              <a:rPr lang="vi-VN" sz="1600" b="0" i="0" u="none" strike="noStrike" dirty="0">
                <a:solidFill>
                  <a:schemeClr val="tx1"/>
                </a:solidFill>
                <a:effectLst/>
                <a:latin typeface="Mali" panose="00000500000000000000" pitchFamily="2" charset="-34"/>
                <a:cs typeface="Mali" panose="00000500000000000000" pitchFamily="2" charset="-34"/>
              </a:rPr>
              <a:t>hành phần hỗ trợ cho xử lý màu sắc trong ứng dụng Android</a:t>
            </a:r>
          </a:p>
        </p:txBody>
      </p:sp>
      <p:sp>
        <p:nvSpPr>
          <p:cNvPr id="70" name="Google Shape;1534;p36"/>
          <p:cNvSpPr txBox="1"/>
          <p:nvPr/>
        </p:nvSpPr>
        <p:spPr>
          <a:xfrm>
            <a:off x="102632" y="136185"/>
            <a:ext cx="8432799" cy="6937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2pPr>
            <a:lvl3pPr marR="0" lvl="2"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3pPr>
            <a:lvl4pPr marR="0" lvl="3"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4pPr>
            <a:lvl5pPr marR="0" lvl="4"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5pPr>
            <a:lvl6pPr marR="0" lvl="5"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6pPr>
            <a:lvl7pPr marR="0" lvl="6"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7pPr>
            <a:lvl8pPr marR="0" lvl="7"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8pPr>
            <a:lvl9pPr marR="0" lvl="8" algn="ctr" rtl="0">
              <a:lnSpc>
                <a:spcPct val="100000"/>
              </a:lnSpc>
              <a:spcBef>
                <a:spcPts val="0"/>
              </a:spcBef>
              <a:spcAft>
                <a:spcPts val="0"/>
              </a:spcAft>
              <a:buClr>
                <a:schemeClr val="dk1"/>
              </a:buClr>
              <a:buSzPts val="2500"/>
              <a:buFont typeface="Cuprum" panose="00000500000000000000"/>
              <a:buNone/>
              <a:defRPr sz="2500" b="1" i="0" u="none" strike="noStrike" cap="none">
                <a:solidFill>
                  <a:schemeClr val="dk1"/>
                </a:solidFill>
                <a:latin typeface="Cuprum" panose="00000500000000000000"/>
                <a:ea typeface="Cuprum" panose="00000500000000000000"/>
                <a:cs typeface="Cuprum" panose="00000500000000000000"/>
                <a:sym typeface="Cuprum" panose="00000500000000000000"/>
              </a:defRPr>
            </a:lvl9pPr>
          </a:lstStyle>
          <a:p>
            <a:pPr marL="0" marR="0" lvl="0" indent="0" algn="ctr" defTabSz="914400" rtl="0" eaLnBrk="1" fontAlgn="auto" latinLnBrk="0" hangingPunct="1">
              <a:lnSpc>
                <a:spcPct val="100000"/>
              </a:lnSpc>
              <a:spcBef>
                <a:spcPts val="0"/>
              </a:spcBef>
              <a:spcAft>
                <a:spcPts val="0"/>
              </a:spcAft>
              <a:buClr>
                <a:srgbClr val="FFFFFF"/>
              </a:buClr>
              <a:buSzPts val="2500"/>
              <a:buFont typeface="Orbitron"/>
              <a:buNone/>
              <a:defRPr/>
            </a:pPr>
            <a:r>
              <a:rPr kumimoji="0" lang="vi-VN" sz="3200" b="1" i="0" u="none" strike="noStrike" kern="0" cap="none" spc="0" normalizeH="0" baseline="0" noProof="0" dirty="0">
                <a:ln>
                  <a:noFill/>
                </a:ln>
                <a:solidFill>
                  <a:srgbClr val="92F7FF"/>
                </a:solidFill>
                <a:effectLst/>
                <a:uLnTx/>
                <a:uFillTx/>
                <a:latin typeface="Pangolin" panose="00000500000000000000" pitchFamily="2" charset="0"/>
                <a:sym typeface="Orbitron"/>
              </a:rPr>
              <a:t>UI</a:t>
            </a:r>
            <a:endParaRPr kumimoji="0" lang="vi-VN" sz="4400" b="1" i="0" u="none" strike="noStrike" kern="0" cap="none" spc="0" normalizeH="0" baseline="0" noProof="0" dirty="0">
              <a:ln>
                <a:noFill/>
              </a:ln>
              <a:solidFill>
                <a:srgbClr val="FFFFFF"/>
              </a:solidFill>
              <a:effectLst/>
              <a:uLnTx/>
              <a:uFillTx/>
              <a:latin typeface="Mali" panose="00000500000000000000" pitchFamily="2" charset="-34"/>
              <a:cs typeface="Mali" panose="00000500000000000000" pitchFamily="2" charset="-34"/>
              <a:sym typeface="Orbitro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 grpId="0"/>
      <p:bldP spid="1946" grpId="1"/>
      <p:bldP spid="1947" grpId="0" build="p"/>
      <p:bldP spid="1947" grpId="1" build="p"/>
      <p:bldP spid="1948" grpId="0"/>
      <p:bldP spid="1948" grpId="1"/>
      <p:bldP spid="1949" grpId="0" build="p"/>
      <p:bldP spid="1949"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50"/>
          <p:cNvSpPr txBox="1">
            <a:spLocks noGrp="1"/>
          </p:cNvSpPr>
          <p:nvPr>
            <p:ph type="title"/>
          </p:nvPr>
        </p:nvSpPr>
        <p:spPr>
          <a:xfrm>
            <a:off x="2471818" y="707214"/>
            <a:ext cx="5983800" cy="291342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6000" dirty="0">
                <a:solidFill>
                  <a:schemeClr val="accent1"/>
                </a:solidFill>
                <a:latin typeface="Pangolin" panose="00000500000000000000" pitchFamily="2" charset="0"/>
              </a:rPr>
              <a:t>Ưu nhược điểm của Jetpack</a:t>
            </a:r>
            <a:endParaRPr sz="6000" dirty="0">
              <a:latin typeface="Pangolin" panose="00000500000000000000" pitchFamily="2" charset="0"/>
            </a:endParaRPr>
          </a:p>
        </p:txBody>
      </p:sp>
      <p:grpSp>
        <p:nvGrpSpPr>
          <p:cNvPr id="2106" name="Google Shape;2106;p50"/>
          <p:cNvGrpSpPr/>
          <p:nvPr/>
        </p:nvGrpSpPr>
        <p:grpSpPr>
          <a:xfrm>
            <a:off x="713101" y="1198811"/>
            <a:ext cx="2993574" cy="3700701"/>
            <a:chOff x="-4813275" y="663875"/>
            <a:chExt cx="3648475" cy="4510300"/>
          </a:xfrm>
        </p:grpSpPr>
        <p:sp>
          <p:nvSpPr>
            <p:cNvPr id="2107" name="Google Shape;2107;p50"/>
            <p:cNvSpPr/>
            <p:nvPr/>
          </p:nvSpPr>
          <p:spPr>
            <a:xfrm>
              <a:off x="-2587500" y="5039875"/>
              <a:ext cx="151800" cy="133450"/>
            </a:xfrm>
            <a:custGeom>
              <a:avLst/>
              <a:gdLst/>
              <a:ahLst/>
              <a:cxnLst/>
              <a:rect l="l" t="t" r="r" b="b"/>
              <a:pathLst>
                <a:path w="6072" h="5338" extrusionOk="0">
                  <a:moveTo>
                    <a:pt x="1535" y="1"/>
                  </a:moveTo>
                  <a:cubicBezTo>
                    <a:pt x="1001" y="1"/>
                    <a:pt x="500" y="68"/>
                    <a:pt x="0" y="268"/>
                  </a:cubicBezTo>
                  <a:lnTo>
                    <a:pt x="67" y="1735"/>
                  </a:lnTo>
                  <a:cubicBezTo>
                    <a:pt x="167" y="3737"/>
                    <a:pt x="1835" y="5338"/>
                    <a:pt x="3870" y="5338"/>
                  </a:cubicBezTo>
                  <a:lnTo>
                    <a:pt x="6004" y="5338"/>
                  </a:lnTo>
                  <a:cubicBezTo>
                    <a:pt x="6038" y="5071"/>
                    <a:pt x="6071" y="4771"/>
                    <a:pt x="6071" y="4537"/>
                  </a:cubicBezTo>
                  <a:cubicBezTo>
                    <a:pt x="6071" y="2036"/>
                    <a:pt x="4036" y="1"/>
                    <a:pt x="1535" y="1"/>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08" name="Google Shape;2108;p50"/>
            <p:cNvSpPr/>
            <p:nvPr/>
          </p:nvSpPr>
          <p:spPr>
            <a:xfrm>
              <a:off x="-2834350" y="4315200"/>
              <a:ext cx="75075" cy="75075"/>
            </a:xfrm>
            <a:custGeom>
              <a:avLst/>
              <a:gdLst/>
              <a:ahLst/>
              <a:cxnLst/>
              <a:rect l="l" t="t" r="r" b="b"/>
              <a:pathLst>
                <a:path w="3003" h="3003" extrusionOk="0">
                  <a:moveTo>
                    <a:pt x="1501" y="567"/>
                  </a:moveTo>
                  <a:cubicBezTo>
                    <a:pt x="2002" y="567"/>
                    <a:pt x="2402" y="1001"/>
                    <a:pt x="2402" y="1501"/>
                  </a:cubicBezTo>
                  <a:cubicBezTo>
                    <a:pt x="2402" y="2002"/>
                    <a:pt x="2002" y="2402"/>
                    <a:pt x="1501" y="2402"/>
                  </a:cubicBezTo>
                  <a:cubicBezTo>
                    <a:pt x="1001" y="2402"/>
                    <a:pt x="567" y="2002"/>
                    <a:pt x="567" y="1501"/>
                  </a:cubicBezTo>
                  <a:cubicBezTo>
                    <a:pt x="567" y="1001"/>
                    <a:pt x="1001" y="567"/>
                    <a:pt x="1501" y="567"/>
                  </a:cubicBezTo>
                  <a:close/>
                  <a:moveTo>
                    <a:pt x="1501" y="0"/>
                  </a:moveTo>
                  <a:cubicBezTo>
                    <a:pt x="668" y="0"/>
                    <a:pt x="0" y="668"/>
                    <a:pt x="0" y="1501"/>
                  </a:cubicBezTo>
                  <a:cubicBezTo>
                    <a:pt x="0" y="2335"/>
                    <a:pt x="668" y="3003"/>
                    <a:pt x="1501" y="3003"/>
                  </a:cubicBezTo>
                  <a:cubicBezTo>
                    <a:pt x="2335" y="3003"/>
                    <a:pt x="2936" y="2335"/>
                    <a:pt x="3003" y="1501"/>
                  </a:cubicBezTo>
                  <a:cubicBezTo>
                    <a:pt x="3003" y="668"/>
                    <a:pt x="2335" y="0"/>
                    <a:pt x="1501" y="0"/>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09" name="Google Shape;2109;p50"/>
            <p:cNvSpPr/>
            <p:nvPr/>
          </p:nvSpPr>
          <p:spPr>
            <a:xfrm>
              <a:off x="-2616700" y="4381900"/>
              <a:ext cx="75075" cy="75100"/>
            </a:xfrm>
            <a:custGeom>
              <a:avLst/>
              <a:gdLst/>
              <a:ahLst/>
              <a:cxnLst/>
              <a:rect l="l" t="t" r="r" b="b"/>
              <a:pathLst>
                <a:path w="3003" h="3004" extrusionOk="0">
                  <a:moveTo>
                    <a:pt x="1502" y="1"/>
                  </a:moveTo>
                  <a:cubicBezTo>
                    <a:pt x="668" y="1"/>
                    <a:pt x="1" y="668"/>
                    <a:pt x="1" y="1502"/>
                  </a:cubicBezTo>
                  <a:cubicBezTo>
                    <a:pt x="1" y="2336"/>
                    <a:pt x="668" y="3003"/>
                    <a:pt x="1502" y="3003"/>
                  </a:cubicBezTo>
                  <a:cubicBezTo>
                    <a:pt x="2336" y="3003"/>
                    <a:pt x="3003" y="2336"/>
                    <a:pt x="3003" y="1502"/>
                  </a:cubicBezTo>
                  <a:cubicBezTo>
                    <a:pt x="2969" y="668"/>
                    <a:pt x="2336" y="1"/>
                    <a:pt x="15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0" name="Google Shape;2110;p50"/>
            <p:cNvSpPr/>
            <p:nvPr/>
          </p:nvSpPr>
          <p:spPr>
            <a:xfrm>
              <a:off x="-2723450" y="4079025"/>
              <a:ext cx="152650" cy="167200"/>
            </a:xfrm>
            <a:custGeom>
              <a:avLst/>
              <a:gdLst/>
              <a:ahLst/>
              <a:cxnLst/>
              <a:rect l="l" t="t" r="r" b="b"/>
              <a:pathLst>
                <a:path w="6106" h="6688" extrusionOk="0">
                  <a:moveTo>
                    <a:pt x="738" y="0"/>
                  </a:moveTo>
                  <a:cubicBezTo>
                    <a:pt x="361" y="0"/>
                    <a:pt x="1" y="314"/>
                    <a:pt x="1" y="741"/>
                  </a:cubicBezTo>
                  <a:lnTo>
                    <a:pt x="1" y="5978"/>
                  </a:lnTo>
                  <a:cubicBezTo>
                    <a:pt x="1" y="6394"/>
                    <a:pt x="364" y="6688"/>
                    <a:pt x="762" y="6688"/>
                  </a:cubicBezTo>
                  <a:cubicBezTo>
                    <a:pt x="875" y="6688"/>
                    <a:pt x="991" y="6664"/>
                    <a:pt x="1102" y="6612"/>
                  </a:cubicBezTo>
                  <a:lnTo>
                    <a:pt x="5638" y="3977"/>
                  </a:lnTo>
                  <a:cubicBezTo>
                    <a:pt x="6105" y="3677"/>
                    <a:pt x="6105" y="3009"/>
                    <a:pt x="5638" y="2743"/>
                  </a:cubicBezTo>
                  <a:lnTo>
                    <a:pt x="1102" y="107"/>
                  </a:lnTo>
                  <a:cubicBezTo>
                    <a:pt x="987" y="33"/>
                    <a:pt x="862" y="0"/>
                    <a:pt x="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1" name="Google Shape;2111;p50"/>
            <p:cNvSpPr/>
            <p:nvPr/>
          </p:nvSpPr>
          <p:spPr>
            <a:xfrm>
              <a:off x="-2838525" y="3765150"/>
              <a:ext cx="133450" cy="117775"/>
            </a:xfrm>
            <a:custGeom>
              <a:avLst/>
              <a:gdLst/>
              <a:ahLst/>
              <a:cxnLst/>
              <a:rect l="l" t="t" r="r" b="b"/>
              <a:pathLst>
                <a:path w="5338" h="4711" extrusionOk="0">
                  <a:moveTo>
                    <a:pt x="2646" y="0"/>
                  </a:moveTo>
                  <a:cubicBezTo>
                    <a:pt x="1734" y="0"/>
                    <a:pt x="875" y="531"/>
                    <a:pt x="501" y="1454"/>
                  </a:cubicBezTo>
                  <a:cubicBezTo>
                    <a:pt x="1" y="2655"/>
                    <a:pt x="534" y="4023"/>
                    <a:pt x="1735" y="4523"/>
                  </a:cubicBezTo>
                  <a:cubicBezTo>
                    <a:pt x="2039" y="4650"/>
                    <a:pt x="2356" y="4710"/>
                    <a:pt x="2668" y="4710"/>
                  </a:cubicBezTo>
                  <a:cubicBezTo>
                    <a:pt x="3588" y="4710"/>
                    <a:pt x="4464" y="4186"/>
                    <a:pt x="4837" y="3289"/>
                  </a:cubicBezTo>
                  <a:cubicBezTo>
                    <a:pt x="5338" y="2055"/>
                    <a:pt x="4771" y="687"/>
                    <a:pt x="3570" y="187"/>
                  </a:cubicBezTo>
                  <a:cubicBezTo>
                    <a:pt x="3267" y="61"/>
                    <a:pt x="2954" y="0"/>
                    <a:pt x="26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2" name="Google Shape;2112;p50"/>
            <p:cNvSpPr/>
            <p:nvPr/>
          </p:nvSpPr>
          <p:spPr>
            <a:xfrm>
              <a:off x="-3092025" y="3329250"/>
              <a:ext cx="111750" cy="98200"/>
            </a:xfrm>
            <a:custGeom>
              <a:avLst/>
              <a:gdLst/>
              <a:ahLst/>
              <a:cxnLst/>
              <a:rect l="l" t="t" r="r" b="b"/>
              <a:pathLst>
                <a:path w="4470" h="3928" extrusionOk="0">
                  <a:moveTo>
                    <a:pt x="2255" y="0"/>
                  </a:moveTo>
                  <a:cubicBezTo>
                    <a:pt x="1477" y="0"/>
                    <a:pt x="728" y="446"/>
                    <a:pt x="400" y="1178"/>
                  </a:cubicBezTo>
                  <a:cubicBezTo>
                    <a:pt x="0" y="2178"/>
                    <a:pt x="467" y="3313"/>
                    <a:pt x="1468" y="3780"/>
                  </a:cubicBezTo>
                  <a:cubicBezTo>
                    <a:pt x="1718" y="3880"/>
                    <a:pt x="1974" y="3928"/>
                    <a:pt x="2226" y="3928"/>
                  </a:cubicBezTo>
                  <a:cubicBezTo>
                    <a:pt x="2979" y="3928"/>
                    <a:pt x="3686" y="3496"/>
                    <a:pt x="4036" y="2745"/>
                  </a:cubicBezTo>
                  <a:cubicBezTo>
                    <a:pt x="4470" y="1745"/>
                    <a:pt x="4003" y="611"/>
                    <a:pt x="3002" y="144"/>
                  </a:cubicBezTo>
                  <a:cubicBezTo>
                    <a:pt x="2759" y="46"/>
                    <a:pt x="2505" y="0"/>
                    <a:pt x="2255" y="0"/>
                  </a:cubicBezTo>
                  <a:close/>
                </a:path>
              </a:pathLst>
            </a:custGeom>
            <a:solidFill>
              <a:srgbClr val="35CFD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3" name="Google Shape;2113;p50"/>
            <p:cNvSpPr/>
            <p:nvPr/>
          </p:nvSpPr>
          <p:spPr>
            <a:xfrm>
              <a:off x="-3007800" y="3430900"/>
              <a:ext cx="195150" cy="321425"/>
            </a:xfrm>
            <a:custGeom>
              <a:avLst/>
              <a:gdLst/>
              <a:ahLst/>
              <a:cxnLst/>
              <a:rect l="l" t="t" r="r" b="b"/>
              <a:pathLst>
                <a:path w="7806" h="12857" extrusionOk="0">
                  <a:moveTo>
                    <a:pt x="205" y="1"/>
                  </a:moveTo>
                  <a:cubicBezTo>
                    <a:pt x="176" y="1"/>
                    <a:pt x="151" y="5"/>
                    <a:pt x="134" y="14"/>
                  </a:cubicBezTo>
                  <a:cubicBezTo>
                    <a:pt x="33" y="47"/>
                    <a:pt x="0" y="214"/>
                    <a:pt x="33" y="314"/>
                  </a:cubicBezTo>
                  <a:lnTo>
                    <a:pt x="7372" y="12723"/>
                  </a:lnTo>
                  <a:cubicBezTo>
                    <a:pt x="7439" y="12823"/>
                    <a:pt x="7472" y="12856"/>
                    <a:pt x="7539" y="12856"/>
                  </a:cubicBezTo>
                  <a:cubicBezTo>
                    <a:pt x="7606" y="12856"/>
                    <a:pt x="7639" y="12856"/>
                    <a:pt x="7672" y="12823"/>
                  </a:cubicBezTo>
                  <a:cubicBezTo>
                    <a:pt x="7772" y="12756"/>
                    <a:pt x="7806" y="12589"/>
                    <a:pt x="7772" y="12523"/>
                  </a:cubicBezTo>
                  <a:lnTo>
                    <a:pt x="434" y="80"/>
                  </a:lnTo>
                  <a:cubicBezTo>
                    <a:pt x="385" y="32"/>
                    <a:pt x="282" y="1"/>
                    <a:pt x="205" y="1"/>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4" name="Google Shape;2114;p50"/>
            <p:cNvSpPr/>
            <p:nvPr/>
          </p:nvSpPr>
          <p:spPr>
            <a:xfrm>
              <a:off x="-2557500" y="3076475"/>
              <a:ext cx="39225" cy="26225"/>
            </a:xfrm>
            <a:custGeom>
              <a:avLst/>
              <a:gdLst/>
              <a:ahLst/>
              <a:cxnLst/>
              <a:rect l="l" t="t" r="r" b="b"/>
              <a:pathLst>
                <a:path w="1569" h="1049" extrusionOk="0">
                  <a:moveTo>
                    <a:pt x="1307" y="1"/>
                  </a:moveTo>
                  <a:cubicBezTo>
                    <a:pt x="1273" y="1"/>
                    <a:pt x="1238" y="5"/>
                    <a:pt x="1202" y="14"/>
                  </a:cubicBezTo>
                  <a:lnTo>
                    <a:pt x="134" y="648"/>
                  </a:lnTo>
                  <a:cubicBezTo>
                    <a:pt x="34" y="681"/>
                    <a:pt x="1" y="815"/>
                    <a:pt x="34" y="915"/>
                  </a:cubicBezTo>
                  <a:cubicBezTo>
                    <a:pt x="134" y="1015"/>
                    <a:pt x="168" y="1048"/>
                    <a:pt x="201" y="1048"/>
                  </a:cubicBezTo>
                  <a:cubicBezTo>
                    <a:pt x="268" y="1048"/>
                    <a:pt x="301" y="1048"/>
                    <a:pt x="335" y="1015"/>
                  </a:cubicBezTo>
                  <a:lnTo>
                    <a:pt x="1435" y="381"/>
                  </a:lnTo>
                  <a:cubicBezTo>
                    <a:pt x="1502" y="348"/>
                    <a:pt x="1569" y="214"/>
                    <a:pt x="1502" y="81"/>
                  </a:cubicBezTo>
                  <a:cubicBezTo>
                    <a:pt x="1478" y="32"/>
                    <a:pt x="1400" y="1"/>
                    <a:pt x="1307" y="1"/>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5" name="Google Shape;2115;p50"/>
            <p:cNvSpPr/>
            <p:nvPr/>
          </p:nvSpPr>
          <p:spPr>
            <a:xfrm>
              <a:off x="-2890225" y="3123875"/>
              <a:ext cx="289400" cy="171450"/>
            </a:xfrm>
            <a:custGeom>
              <a:avLst/>
              <a:gdLst/>
              <a:ahLst/>
              <a:cxnLst/>
              <a:rect l="l" t="t" r="r" b="b"/>
              <a:pathLst>
                <a:path w="11576" h="6858" extrusionOk="0">
                  <a:moveTo>
                    <a:pt x="11333" y="1"/>
                  </a:moveTo>
                  <a:cubicBezTo>
                    <a:pt x="11297" y="1"/>
                    <a:pt x="11264" y="8"/>
                    <a:pt x="11242" y="19"/>
                  </a:cubicBezTo>
                  <a:lnTo>
                    <a:pt x="9007" y="1320"/>
                  </a:lnTo>
                  <a:cubicBezTo>
                    <a:pt x="8907" y="1420"/>
                    <a:pt x="8907" y="1520"/>
                    <a:pt x="8940" y="1620"/>
                  </a:cubicBezTo>
                  <a:cubicBezTo>
                    <a:pt x="8974" y="1687"/>
                    <a:pt x="9007" y="1754"/>
                    <a:pt x="9107" y="1754"/>
                  </a:cubicBezTo>
                  <a:cubicBezTo>
                    <a:pt x="9140" y="1754"/>
                    <a:pt x="9174" y="1754"/>
                    <a:pt x="9240" y="1687"/>
                  </a:cubicBezTo>
                  <a:lnTo>
                    <a:pt x="11442" y="386"/>
                  </a:lnTo>
                  <a:cubicBezTo>
                    <a:pt x="11575" y="320"/>
                    <a:pt x="11575" y="186"/>
                    <a:pt x="11509" y="119"/>
                  </a:cubicBezTo>
                  <a:cubicBezTo>
                    <a:pt x="11486" y="30"/>
                    <a:pt x="11405" y="1"/>
                    <a:pt x="11333" y="1"/>
                  </a:cubicBezTo>
                  <a:close/>
                  <a:moveTo>
                    <a:pt x="6950" y="2577"/>
                  </a:moveTo>
                  <a:cubicBezTo>
                    <a:pt x="6900" y="2577"/>
                    <a:pt x="6847" y="2594"/>
                    <a:pt x="6805" y="2621"/>
                  </a:cubicBezTo>
                  <a:lnTo>
                    <a:pt x="4604" y="3922"/>
                  </a:lnTo>
                  <a:cubicBezTo>
                    <a:pt x="4470" y="3989"/>
                    <a:pt x="4470" y="4122"/>
                    <a:pt x="4504" y="4189"/>
                  </a:cubicBezTo>
                  <a:cubicBezTo>
                    <a:pt x="4504" y="4256"/>
                    <a:pt x="4604" y="4289"/>
                    <a:pt x="4670" y="4322"/>
                  </a:cubicBezTo>
                  <a:cubicBezTo>
                    <a:pt x="4737" y="4322"/>
                    <a:pt x="4771" y="4322"/>
                    <a:pt x="4804" y="4289"/>
                  </a:cubicBezTo>
                  <a:lnTo>
                    <a:pt x="7005" y="2988"/>
                  </a:lnTo>
                  <a:cubicBezTo>
                    <a:pt x="7139" y="2888"/>
                    <a:pt x="7139" y="2788"/>
                    <a:pt x="7106" y="2688"/>
                  </a:cubicBezTo>
                  <a:cubicBezTo>
                    <a:pt x="7086" y="2610"/>
                    <a:pt x="7021" y="2577"/>
                    <a:pt x="6950" y="2577"/>
                  </a:cubicBezTo>
                  <a:close/>
                  <a:moveTo>
                    <a:pt x="2462" y="5136"/>
                  </a:moveTo>
                  <a:cubicBezTo>
                    <a:pt x="2418" y="5136"/>
                    <a:pt x="2372" y="5144"/>
                    <a:pt x="2335" y="5156"/>
                  </a:cubicBezTo>
                  <a:lnTo>
                    <a:pt x="134" y="6457"/>
                  </a:lnTo>
                  <a:cubicBezTo>
                    <a:pt x="0" y="6524"/>
                    <a:pt x="0" y="6657"/>
                    <a:pt x="67" y="6757"/>
                  </a:cubicBezTo>
                  <a:cubicBezTo>
                    <a:pt x="101" y="6824"/>
                    <a:pt x="134" y="6858"/>
                    <a:pt x="234" y="6858"/>
                  </a:cubicBezTo>
                  <a:cubicBezTo>
                    <a:pt x="267" y="6858"/>
                    <a:pt x="301" y="6858"/>
                    <a:pt x="334" y="6824"/>
                  </a:cubicBezTo>
                  <a:lnTo>
                    <a:pt x="2569" y="5523"/>
                  </a:lnTo>
                  <a:cubicBezTo>
                    <a:pt x="2669" y="5457"/>
                    <a:pt x="2669" y="5323"/>
                    <a:pt x="2636" y="5223"/>
                  </a:cubicBezTo>
                  <a:cubicBezTo>
                    <a:pt x="2615" y="5160"/>
                    <a:pt x="2540" y="5136"/>
                    <a:pt x="2462" y="5136"/>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6" name="Google Shape;2116;p50"/>
            <p:cNvSpPr/>
            <p:nvPr/>
          </p:nvSpPr>
          <p:spPr>
            <a:xfrm>
              <a:off x="-2973625" y="3316675"/>
              <a:ext cx="39225" cy="27025"/>
            </a:xfrm>
            <a:custGeom>
              <a:avLst/>
              <a:gdLst/>
              <a:ahLst/>
              <a:cxnLst/>
              <a:rect l="l" t="t" r="r" b="b"/>
              <a:pathLst>
                <a:path w="1569" h="1081" extrusionOk="0">
                  <a:moveTo>
                    <a:pt x="1329" y="0"/>
                  </a:moveTo>
                  <a:cubicBezTo>
                    <a:pt x="1300" y="0"/>
                    <a:pt x="1268" y="4"/>
                    <a:pt x="1235" y="13"/>
                  </a:cubicBezTo>
                  <a:lnTo>
                    <a:pt x="134" y="647"/>
                  </a:lnTo>
                  <a:cubicBezTo>
                    <a:pt x="67" y="713"/>
                    <a:pt x="1" y="813"/>
                    <a:pt x="67" y="947"/>
                  </a:cubicBezTo>
                  <a:cubicBezTo>
                    <a:pt x="101" y="1047"/>
                    <a:pt x="168" y="1047"/>
                    <a:pt x="234" y="1080"/>
                  </a:cubicBezTo>
                  <a:cubicBezTo>
                    <a:pt x="268" y="1080"/>
                    <a:pt x="301" y="1080"/>
                    <a:pt x="334" y="1014"/>
                  </a:cubicBezTo>
                  <a:lnTo>
                    <a:pt x="1435" y="413"/>
                  </a:lnTo>
                  <a:cubicBezTo>
                    <a:pt x="1535" y="346"/>
                    <a:pt x="1569" y="246"/>
                    <a:pt x="1535" y="113"/>
                  </a:cubicBezTo>
                  <a:cubicBezTo>
                    <a:pt x="1485" y="38"/>
                    <a:pt x="1416" y="0"/>
                    <a:pt x="1329" y="0"/>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7" name="Google Shape;2117;p50"/>
            <p:cNvSpPr/>
            <p:nvPr/>
          </p:nvSpPr>
          <p:spPr>
            <a:xfrm>
              <a:off x="-2511625" y="2983675"/>
              <a:ext cx="120125" cy="105750"/>
            </a:xfrm>
            <a:custGeom>
              <a:avLst/>
              <a:gdLst/>
              <a:ahLst/>
              <a:cxnLst/>
              <a:rect l="l" t="t" r="r" b="b"/>
              <a:pathLst>
                <a:path w="4805" h="4230" extrusionOk="0">
                  <a:moveTo>
                    <a:pt x="2450" y="0"/>
                  </a:moveTo>
                  <a:cubicBezTo>
                    <a:pt x="1610" y="0"/>
                    <a:pt x="820" y="477"/>
                    <a:pt x="468" y="1258"/>
                  </a:cubicBezTo>
                  <a:cubicBezTo>
                    <a:pt x="1" y="2358"/>
                    <a:pt x="501" y="3559"/>
                    <a:pt x="1535" y="4060"/>
                  </a:cubicBezTo>
                  <a:cubicBezTo>
                    <a:pt x="1809" y="4176"/>
                    <a:pt x="2089" y="4230"/>
                    <a:pt x="2363" y="4230"/>
                  </a:cubicBezTo>
                  <a:cubicBezTo>
                    <a:pt x="3190" y="4230"/>
                    <a:pt x="3961" y="3736"/>
                    <a:pt x="4337" y="2959"/>
                  </a:cubicBezTo>
                  <a:cubicBezTo>
                    <a:pt x="4804" y="1891"/>
                    <a:pt x="4304" y="657"/>
                    <a:pt x="3270" y="157"/>
                  </a:cubicBezTo>
                  <a:cubicBezTo>
                    <a:pt x="3000" y="50"/>
                    <a:pt x="2722" y="0"/>
                    <a:pt x="2450" y="0"/>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8" name="Google Shape;2118;p50"/>
            <p:cNvSpPr/>
            <p:nvPr/>
          </p:nvSpPr>
          <p:spPr>
            <a:xfrm>
              <a:off x="-4727375" y="1675800"/>
              <a:ext cx="3266525" cy="3273200"/>
            </a:xfrm>
            <a:custGeom>
              <a:avLst/>
              <a:gdLst/>
              <a:ahLst/>
              <a:cxnLst/>
              <a:rect l="l" t="t" r="r" b="b"/>
              <a:pathLst>
                <a:path w="130661" h="130928" extrusionOk="0">
                  <a:moveTo>
                    <a:pt x="65214" y="1"/>
                  </a:moveTo>
                  <a:cubicBezTo>
                    <a:pt x="64180" y="1"/>
                    <a:pt x="63046" y="34"/>
                    <a:pt x="61945" y="68"/>
                  </a:cubicBezTo>
                  <a:lnTo>
                    <a:pt x="61811" y="68"/>
                  </a:lnTo>
                  <a:cubicBezTo>
                    <a:pt x="61578" y="101"/>
                    <a:pt x="61378" y="334"/>
                    <a:pt x="61411" y="568"/>
                  </a:cubicBezTo>
                  <a:cubicBezTo>
                    <a:pt x="61442" y="815"/>
                    <a:pt x="61616" y="1005"/>
                    <a:pt x="61854" y="1005"/>
                  </a:cubicBezTo>
                  <a:cubicBezTo>
                    <a:pt x="61873" y="1005"/>
                    <a:pt x="61892" y="1004"/>
                    <a:pt x="61912" y="1002"/>
                  </a:cubicBezTo>
                  <a:lnTo>
                    <a:pt x="61978" y="1002"/>
                  </a:lnTo>
                  <a:cubicBezTo>
                    <a:pt x="63061" y="941"/>
                    <a:pt x="64148" y="912"/>
                    <a:pt x="65236" y="912"/>
                  </a:cubicBezTo>
                  <a:cubicBezTo>
                    <a:pt x="68339" y="912"/>
                    <a:pt x="71449" y="1149"/>
                    <a:pt x="74487" y="1569"/>
                  </a:cubicBezTo>
                  <a:lnTo>
                    <a:pt x="74587" y="1569"/>
                  </a:lnTo>
                  <a:cubicBezTo>
                    <a:pt x="74821" y="1569"/>
                    <a:pt x="74988" y="1402"/>
                    <a:pt x="75054" y="1168"/>
                  </a:cubicBezTo>
                  <a:cubicBezTo>
                    <a:pt x="75088" y="901"/>
                    <a:pt x="74921" y="701"/>
                    <a:pt x="74654" y="668"/>
                  </a:cubicBezTo>
                  <a:cubicBezTo>
                    <a:pt x="71552" y="234"/>
                    <a:pt x="68383" y="1"/>
                    <a:pt x="65214" y="1"/>
                  </a:cubicBezTo>
                  <a:close/>
                  <a:moveTo>
                    <a:pt x="49240" y="2231"/>
                  </a:moveTo>
                  <a:cubicBezTo>
                    <a:pt x="49217" y="2231"/>
                    <a:pt x="49193" y="2232"/>
                    <a:pt x="49169" y="2236"/>
                  </a:cubicBezTo>
                  <a:cubicBezTo>
                    <a:pt x="44899" y="3303"/>
                    <a:pt x="40830" y="4704"/>
                    <a:pt x="37027" y="6405"/>
                  </a:cubicBezTo>
                  <a:cubicBezTo>
                    <a:pt x="36794" y="6505"/>
                    <a:pt x="36727" y="6806"/>
                    <a:pt x="36794" y="7006"/>
                  </a:cubicBezTo>
                  <a:cubicBezTo>
                    <a:pt x="36894" y="7173"/>
                    <a:pt x="37060" y="7239"/>
                    <a:pt x="37227" y="7239"/>
                  </a:cubicBezTo>
                  <a:cubicBezTo>
                    <a:pt x="37272" y="7239"/>
                    <a:pt x="37316" y="7225"/>
                    <a:pt x="37351" y="7225"/>
                  </a:cubicBezTo>
                  <a:cubicBezTo>
                    <a:pt x="37368" y="7225"/>
                    <a:pt x="37383" y="7228"/>
                    <a:pt x="37394" y="7239"/>
                  </a:cubicBezTo>
                  <a:cubicBezTo>
                    <a:pt x="41163" y="5538"/>
                    <a:pt x="45200" y="4170"/>
                    <a:pt x="49369" y="3136"/>
                  </a:cubicBezTo>
                  <a:cubicBezTo>
                    <a:pt x="49603" y="3070"/>
                    <a:pt x="49736" y="2836"/>
                    <a:pt x="49703" y="2569"/>
                  </a:cubicBezTo>
                  <a:cubicBezTo>
                    <a:pt x="49643" y="2360"/>
                    <a:pt x="49449" y="2231"/>
                    <a:pt x="49240" y="2231"/>
                  </a:cubicBezTo>
                  <a:close/>
                  <a:moveTo>
                    <a:pt x="86941" y="3683"/>
                  </a:moveTo>
                  <a:cubicBezTo>
                    <a:pt x="86741" y="3683"/>
                    <a:pt x="86576" y="3790"/>
                    <a:pt x="86496" y="4004"/>
                  </a:cubicBezTo>
                  <a:cubicBezTo>
                    <a:pt x="86429" y="4237"/>
                    <a:pt x="86562" y="4504"/>
                    <a:pt x="86796" y="4571"/>
                  </a:cubicBezTo>
                  <a:cubicBezTo>
                    <a:pt x="90799" y="6005"/>
                    <a:pt x="94635" y="7840"/>
                    <a:pt x="98271" y="10008"/>
                  </a:cubicBezTo>
                  <a:cubicBezTo>
                    <a:pt x="98371" y="10075"/>
                    <a:pt x="98438" y="10075"/>
                    <a:pt x="98504" y="10075"/>
                  </a:cubicBezTo>
                  <a:cubicBezTo>
                    <a:pt x="98638" y="10075"/>
                    <a:pt x="98805" y="10008"/>
                    <a:pt x="98838" y="9808"/>
                  </a:cubicBezTo>
                  <a:cubicBezTo>
                    <a:pt x="98971" y="9574"/>
                    <a:pt x="98905" y="9307"/>
                    <a:pt x="98671" y="9174"/>
                  </a:cubicBezTo>
                  <a:cubicBezTo>
                    <a:pt x="95002" y="7006"/>
                    <a:pt x="91132" y="5138"/>
                    <a:pt x="87096" y="3703"/>
                  </a:cubicBezTo>
                  <a:cubicBezTo>
                    <a:pt x="87043" y="3690"/>
                    <a:pt x="86991" y="3683"/>
                    <a:pt x="86941" y="3683"/>
                  </a:cubicBezTo>
                  <a:close/>
                  <a:moveTo>
                    <a:pt x="26193" y="12713"/>
                  </a:moveTo>
                  <a:cubicBezTo>
                    <a:pt x="26097" y="12713"/>
                    <a:pt x="26000" y="12743"/>
                    <a:pt x="25919" y="12810"/>
                  </a:cubicBezTo>
                  <a:cubicBezTo>
                    <a:pt x="22450" y="15312"/>
                    <a:pt x="19248" y="18181"/>
                    <a:pt x="16379" y="21349"/>
                  </a:cubicBezTo>
                  <a:cubicBezTo>
                    <a:pt x="16212" y="21516"/>
                    <a:pt x="16246" y="21816"/>
                    <a:pt x="16412" y="21983"/>
                  </a:cubicBezTo>
                  <a:cubicBezTo>
                    <a:pt x="16512" y="22050"/>
                    <a:pt x="16579" y="22083"/>
                    <a:pt x="16713" y="22083"/>
                  </a:cubicBezTo>
                  <a:cubicBezTo>
                    <a:pt x="16846" y="22083"/>
                    <a:pt x="16946" y="22050"/>
                    <a:pt x="17046" y="21917"/>
                  </a:cubicBezTo>
                  <a:cubicBezTo>
                    <a:pt x="19882" y="18781"/>
                    <a:pt x="23050" y="15979"/>
                    <a:pt x="26453" y="13511"/>
                  </a:cubicBezTo>
                  <a:cubicBezTo>
                    <a:pt x="26620" y="13377"/>
                    <a:pt x="26720" y="13077"/>
                    <a:pt x="26553" y="12877"/>
                  </a:cubicBezTo>
                  <a:cubicBezTo>
                    <a:pt x="26473" y="12777"/>
                    <a:pt x="26335" y="12713"/>
                    <a:pt x="26193" y="12713"/>
                  </a:cubicBezTo>
                  <a:close/>
                  <a:moveTo>
                    <a:pt x="108788" y="16816"/>
                  </a:moveTo>
                  <a:cubicBezTo>
                    <a:pt x="108658" y="16816"/>
                    <a:pt x="108511" y="16880"/>
                    <a:pt x="108411" y="16980"/>
                  </a:cubicBezTo>
                  <a:cubicBezTo>
                    <a:pt x="108245" y="17146"/>
                    <a:pt x="108278" y="17413"/>
                    <a:pt x="108445" y="17580"/>
                  </a:cubicBezTo>
                  <a:cubicBezTo>
                    <a:pt x="111580" y="20382"/>
                    <a:pt x="114449" y="23551"/>
                    <a:pt x="116951" y="26920"/>
                  </a:cubicBezTo>
                  <a:cubicBezTo>
                    <a:pt x="117018" y="27020"/>
                    <a:pt x="117184" y="27087"/>
                    <a:pt x="117318" y="27087"/>
                  </a:cubicBezTo>
                  <a:cubicBezTo>
                    <a:pt x="117418" y="27087"/>
                    <a:pt x="117518" y="27054"/>
                    <a:pt x="117585" y="27054"/>
                  </a:cubicBezTo>
                  <a:cubicBezTo>
                    <a:pt x="117785" y="26920"/>
                    <a:pt x="117818" y="26653"/>
                    <a:pt x="117651" y="26420"/>
                  </a:cubicBezTo>
                  <a:cubicBezTo>
                    <a:pt x="115116" y="22984"/>
                    <a:pt x="112214" y="19815"/>
                    <a:pt x="109012" y="16913"/>
                  </a:cubicBezTo>
                  <a:cubicBezTo>
                    <a:pt x="108958" y="16846"/>
                    <a:pt x="108877" y="16816"/>
                    <a:pt x="108788" y="16816"/>
                  </a:cubicBezTo>
                  <a:close/>
                  <a:moveTo>
                    <a:pt x="9232" y="31463"/>
                  </a:moveTo>
                  <a:cubicBezTo>
                    <a:pt x="9072" y="31463"/>
                    <a:pt x="8909" y="31553"/>
                    <a:pt x="8840" y="31690"/>
                  </a:cubicBezTo>
                  <a:cubicBezTo>
                    <a:pt x="6705" y="35359"/>
                    <a:pt x="4904" y="39329"/>
                    <a:pt x="3536" y="43399"/>
                  </a:cubicBezTo>
                  <a:cubicBezTo>
                    <a:pt x="3436" y="43665"/>
                    <a:pt x="3570" y="43899"/>
                    <a:pt x="3837" y="43999"/>
                  </a:cubicBezTo>
                  <a:cubicBezTo>
                    <a:pt x="3870" y="44032"/>
                    <a:pt x="3903" y="44032"/>
                    <a:pt x="3937" y="44032"/>
                  </a:cubicBezTo>
                  <a:cubicBezTo>
                    <a:pt x="4170" y="44032"/>
                    <a:pt x="4337" y="43899"/>
                    <a:pt x="4404" y="43699"/>
                  </a:cubicBezTo>
                  <a:cubicBezTo>
                    <a:pt x="5771" y="39663"/>
                    <a:pt x="7539" y="35760"/>
                    <a:pt x="9608" y="32157"/>
                  </a:cubicBezTo>
                  <a:cubicBezTo>
                    <a:pt x="9741" y="31924"/>
                    <a:pt x="9674" y="31657"/>
                    <a:pt x="9441" y="31523"/>
                  </a:cubicBezTo>
                  <a:cubicBezTo>
                    <a:pt x="9378" y="31482"/>
                    <a:pt x="9305" y="31463"/>
                    <a:pt x="9232" y="31463"/>
                  </a:cubicBezTo>
                  <a:close/>
                  <a:moveTo>
                    <a:pt x="123888" y="37107"/>
                  </a:moveTo>
                  <a:cubicBezTo>
                    <a:pt x="123822" y="37107"/>
                    <a:pt x="123754" y="37124"/>
                    <a:pt x="123689" y="37161"/>
                  </a:cubicBezTo>
                  <a:cubicBezTo>
                    <a:pt x="123489" y="37227"/>
                    <a:pt x="123355" y="37528"/>
                    <a:pt x="123489" y="37728"/>
                  </a:cubicBezTo>
                  <a:cubicBezTo>
                    <a:pt x="125323" y="41564"/>
                    <a:pt x="126758" y="45567"/>
                    <a:pt x="127792" y="49670"/>
                  </a:cubicBezTo>
                  <a:cubicBezTo>
                    <a:pt x="127859" y="49870"/>
                    <a:pt x="128025" y="50003"/>
                    <a:pt x="128259" y="50003"/>
                  </a:cubicBezTo>
                  <a:lnTo>
                    <a:pt x="128292" y="50003"/>
                  </a:lnTo>
                  <a:cubicBezTo>
                    <a:pt x="128526" y="49937"/>
                    <a:pt x="128659" y="49703"/>
                    <a:pt x="128626" y="49436"/>
                  </a:cubicBezTo>
                  <a:cubicBezTo>
                    <a:pt x="127592" y="45267"/>
                    <a:pt x="126124" y="41230"/>
                    <a:pt x="124289" y="37361"/>
                  </a:cubicBezTo>
                  <a:cubicBezTo>
                    <a:pt x="124217" y="37217"/>
                    <a:pt x="124058" y="37107"/>
                    <a:pt x="123888" y="37107"/>
                  </a:cubicBezTo>
                  <a:close/>
                  <a:moveTo>
                    <a:pt x="1042" y="55536"/>
                  </a:moveTo>
                  <a:cubicBezTo>
                    <a:pt x="835" y="55536"/>
                    <a:pt x="662" y="55694"/>
                    <a:pt x="601" y="55908"/>
                  </a:cubicBezTo>
                  <a:cubicBezTo>
                    <a:pt x="201" y="59010"/>
                    <a:pt x="1" y="62112"/>
                    <a:pt x="1" y="65248"/>
                  </a:cubicBezTo>
                  <a:cubicBezTo>
                    <a:pt x="1" y="66415"/>
                    <a:pt x="34" y="67583"/>
                    <a:pt x="67" y="68750"/>
                  </a:cubicBezTo>
                  <a:cubicBezTo>
                    <a:pt x="67" y="68950"/>
                    <a:pt x="267" y="69184"/>
                    <a:pt x="534" y="69184"/>
                  </a:cubicBezTo>
                  <a:cubicBezTo>
                    <a:pt x="835" y="69184"/>
                    <a:pt x="1001" y="68950"/>
                    <a:pt x="935" y="68717"/>
                  </a:cubicBezTo>
                  <a:cubicBezTo>
                    <a:pt x="901" y="67549"/>
                    <a:pt x="868" y="66415"/>
                    <a:pt x="868" y="65248"/>
                  </a:cubicBezTo>
                  <a:cubicBezTo>
                    <a:pt x="868" y="62179"/>
                    <a:pt x="1068" y="59076"/>
                    <a:pt x="1502" y="56041"/>
                  </a:cubicBezTo>
                  <a:cubicBezTo>
                    <a:pt x="1535" y="55774"/>
                    <a:pt x="1368" y="55574"/>
                    <a:pt x="1101" y="55541"/>
                  </a:cubicBezTo>
                  <a:cubicBezTo>
                    <a:pt x="1081" y="55538"/>
                    <a:pt x="1062" y="55536"/>
                    <a:pt x="1042" y="55536"/>
                  </a:cubicBezTo>
                  <a:close/>
                  <a:moveTo>
                    <a:pt x="130594" y="62112"/>
                  </a:moveTo>
                  <a:lnTo>
                    <a:pt x="129660" y="62145"/>
                  </a:lnTo>
                  <a:lnTo>
                    <a:pt x="129660" y="62312"/>
                  </a:lnTo>
                  <a:cubicBezTo>
                    <a:pt x="129693" y="63413"/>
                    <a:pt x="129760" y="64480"/>
                    <a:pt x="129760" y="65548"/>
                  </a:cubicBezTo>
                  <a:cubicBezTo>
                    <a:pt x="129760" y="68650"/>
                    <a:pt x="129493" y="71886"/>
                    <a:pt x="129026" y="74954"/>
                  </a:cubicBezTo>
                  <a:cubicBezTo>
                    <a:pt x="128993" y="75221"/>
                    <a:pt x="129160" y="75421"/>
                    <a:pt x="129426" y="75455"/>
                  </a:cubicBezTo>
                  <a:lnTo>
                    <a:pt x="129493" y="75455"/>
                  </a:lnTo>
                  <a:cubicBezTo>
                    <a:pt x="129760" y="75455"/>
                    <a:pt x="129927" y="75288"/>
                    <a:pt x="129960" y="75088"/>
                  </a:cubicBezTo>
                  <a:cubicBezTo>
                    <a:pt x="130427" y="71952"/>
                    <a:pt x="130661" y="68750"/>
                    <a:pt x="130661" y="65548"/>
                  </a:cubicBezTo>
                  <a:cubicBezTo>
                    <a:pt x="130661" y="64447"/>
                    <a:pt x="130627" y="63380"/>
                    <a:pt x="130594" y="62279"/>
                  </a:cubicBezTo>
                  <a:lnTo>
                    <a:pt x="130594" y="62112"/>
                  </a:lnTo>
                  <a:close/>
                  <a:moveTo>
                    <a:pt x="2332" y="80919"/>
                  </a:moveTo>
                  <a:cubicBezTo>
                    <a:pt x="2301" y="80919"/>
                    <a:pt x="2268" y="80921"/>
                    <a:pt x="2236" y="80925"/>
                  </a:cubicBezTo>
                  <a:cubicBezTo>
                    <a:pt x="2002" y="80959"/>
                    <a:pt x="1869" y="81226"/>
                    <a:pt x="1902" y="81459"/>
                  </a:cubicBezTo>
                  <a:cubicBezTo>
                    <a:pt x="2903" y="85629"/>
                    <a:pt x="4270" y="89732"/>
                    <a:pt x="6038" y="93601"/>
                  </a:cubicBezTo>
                  <a:cubicBezTo>
                    <a:pt x="6105" y="93768"/>
                    <a:pt x="6272" y="93868"/>
                    <a:pt x="6439" y="93868"/>
                  </a:cubicBezTo>
                  <a:cubicBezTo>
                    <a:pt x="6539" y="93868"/>
                    <a:pt x="6572" y="93868"/>
                    <a:pt x="6672" y="93801"/>
                  </a:cubicBezTo>
                  <a:cubicBezTo>
                    <a:pt x="6872" y="93735"/>
                    <a:pt x="6939" y="93434"/>
                    <a:pt x="6872" y="93234"/>
                  </a:cubicBezTo>
                  <a:cubicBezTo>
                    <a:pt x="5171" y="89432"/>
                    <a:pt x="3770" y="85395"/>
                    <a:pt x="2769" y="81259"/>
                  </a:cubicBezTo>
                  <a:cubicBezTo>
                    <a:pt x="2740" y="81025"/>
                    <a:pt x="2557" y="80919"/>
                    <a:pt x="2332" y="80919"/>
                  </a:cubicBezTo>
                  <a:close/>
                  <a:moveTo>
                    <a:pt x="12850" y="103979"/>
                  </a:moveTo>
                  <a:cubicBezTo>
                    <a:pt x="12754" y="103979"/>
                    <a:pt x="12657" y="104008"/>
                    <a:pt x="12576" y="104075"/>
                  </a:cubicBezTo>
                  <a:cubicBezTo>
                    <a:pt x="12410" y="104209"/>
                    <a:pt x="12343" y="104476"/>
                    <a:pt x="12510" y="104709"/>
                  </a:cubicBezTo>
                  <a:cubicBezTo>
                    <a:pt x="15011" y="108212"/>
                    <a:pt x="17880" y="111414"/>
                    <a:pt x="21049" y="114283"/>
                  </a:cubicBezTo>
                  <a:cubicBezTo>
                    <a:pt x="21116" y="114383"/>
                    <a:pt x="21216" y="114416"/>
                    <a:pt x="21349" y="114416"/>
                  </a:cubicBezTo>
                  <a:cubicBezTo>
                    <a:pt x="21449" y="114416"/>
                    <a:pt x="21583" y="114383"/>
                    <a:pt x="21683" y="114216"/>
                  </a:cubicBezTo>
                  <a:cubicBezTo>
                    <a:pt x="21850" y="114049"/>
                    <a:pt x="21783" y="113749"/>
                    <a:pt x="21649" y="113582"/>
                  </a:cubicBezTo>
                  <a:cubicBezTo>
                    <a:pt x="18547" y="110780"/>
                    <a:pt x="15712" y="107611"/>
                    <a:pt x="13210" y="104142"/>
                  </a:cubicBezTo>
                  <a:cubicBezTo>
                    <a:pt x="13131" y="104043"/>
                    <a:pt x="12992" y="103979"/>
                    <a:pt x="12850" y="103979"/>
                  </a:cubicBezTo>
                  <a:close/>
                  <a:moveTo>
                    <a:pt x="31611" y="120986"/>
                  </a:moveTo>
                  <a:cubicBezTo>
                    <a:pt x="31456" y="120986"/>
                    <a:pt x="31311" y="121068"/>
                    <a:pt x="31223" y="121221"/>
                  </a:cubicBezTo>
                  <a:cubicBezTo>
                    <a:pt x="31090" y="121421"/>
                    <a:pt x="31190" y="121688"/>
                    <a:pt x="31390" y="121821"/>
                  </a:cubicBezTo>
                  <a:cubicBezTo>
                    <a:pt x="35059" y="123923"/>
                    <a:pt x="38962" y="125724"/>
                    <a:pt x="43098" y="127092"/>
                  </a:cubicBezTo>
                  <a:cubicBezTo>
                    <a:pt x="43131" y="127125"/>
                    <a:pt x="43198" y="127125"/>
                    <a:pt x="43232" y="127125"/>
                  </a:cubicBezTo>
                  <a:cubicBezTo>
                    <a:pt x="43432" y="127125"/>
                    <a:pt x="43598" y="127058"/>
                    <a:pt x="43699" y="126792"/>
                  </a:cubicBezTo>
                  <a:cubicBezTo>
                    <a:pt x="43765" y="126558"/>
                    <a:pt x="43632" y="126291"/>
                    <a:pt x="43398" y="126225"/>
                  </a:cubicBezTo>
                  <a:cubicBezTo>
                    <a:pt x="39295" y="124890"/>
                    <a:pt x="35426" y="123122"/>
                    <a:pt x="31857" y="121054"/>
                  </a:cubicBezTo>
                  <a:cubicBezTo>
                    <a:pt x="31777" y="121008"/>
                    <a:pt x="31693" y="120986"/>
                    <a:pt x="31611" y="120986"/>
                  </a:cubicBezTo>
                  <a:close/>
                  <a:moveTo>
                    <a:pt x="92951" y="123869"/>
                  </a:moveTo>
                  <a:cubicBezTo>
                    <a:pt x="92886" y="123869"/>
                    <a:pt x="92823" y="123886"/>
                    <a:pt x="92767" y="123923"/>
                  </a:cubicBezTo>
                  <a:cubicBezTo>
                    <a:pt x="88931" y="125724"/>
                    <a:pt x="84928" y="127125"/>
                    <a:pt x="80825" y="128159"/>
                  </a:cubicBezTo>
                  <a:cubicBezTo>
                    <a:pt x="80592" y="128226"/>
                    <a:pt x="80458" y="128459"/>
                    <a:pt x="80491" y="128726"/>
                  </a:cubicBezTo>
                  <a:cubicBezTo>
                    <a:pt x="80592" y="128926"/>
                    <a:pt x="80758" y="129060"/>
                    <a:pt x="80958" y="129060"/>
                  </a:cubicBezTo>
                  <a:lnTo>
                    <a:pt x="81059" y="129027"/>
                  </a:lnTo>
                  <a:cubicBezTo>
                    <a:pt x="85228" y="127992"/>
                    <a:pt x="89264" y="126525"/>
                    <a:pt x="93134" y="124690"/>
                  </a:cubicBezTo>
                  <a:cubicBezTo>
                    <a:pt x="93334" y="124623"/>
                    <a:pt x="93467" y="124323"/>
                    <a:pt x="93334" y="124123"/>
                  </a:cubicBezTo>
                  <a:cubicBezTo>
                    <a:pt x="93286" y="123979"/>
                    <a:pt x="93116" y="123869"/>
                    <a:pt x="92951" y="123869"/>
                  </a:cubicBezTo>
                  <a:close/>
                  <a:moveTo>
                    <a:pt x="55592" y="129212"/>
                  </a:moveTo>
                  <a:cubicBezTo>
                    <a:pt x="55384" y="129212"/>
                    <a:pt x="55235" y="129367"/>
                    <a:pt x="55207" y="129594"/>
                  </a:cubicBezTo>
                  <a:cubicBezTo>
                    <a:pt x="55140" y="129827"/>
                    <a:pt x="55307" y="130027"/>
                    <a:pt x="55574" y="130094"/>
                  </a:cubicBezTo>
                  <a:cubicBezTo>
                    <a:pt x="59410" y="130628"/>
                    <a:pt x="63413" y="130928"/>
                    <a:pt x="67482" y="130928"/>
                  </a:cubicBezTo>
                  <a:lnTo>
                    <a:pt x="68383" y="130928"/>
                  </a:lnTo>
                  <a:cubicBezTo>
                    <a:pt x="68616" y="130928"/>
                    <a:pt x="68783" y="130728"/>
                    <a:pt x="68783" y="130461"/>
                  </a:cubicBezTo>
                  <a:cubicBezTo>
                    <a:pt x="68783" y="130227"/>
                    <a:pt x="68583" y="130061"/>
                    <a:pt x="68316" y="130061"/>
                  </a:cubicBezTo>
                  <a:cubicBezTo>
                    <a:pt x="68098" y="130062"/>
                    <a:pt x="67881" y="130063"/>
                    <a:pt x="67663" y="130063"/>
                  </a:cubicBezTo>
                  <a:cubicBezTo>
                    <a:pt x="63554" y="130063"/>
                    <a:pt x="59540" y="129765"/>
                    <a:pt x="55707" y="129227"/>
                  </a:cubicBezTo>
                  <a:cubicBezTo>
                    <a:pt x="55667" y="129217"/>
                    <a:pt x="55629" y="129212"/>
                    <a:pt x="55592" y="12921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19" name="Google Shape;2119;p50"/>
            <p:cNvSpPr/>
            <p:nvPr/>
          </p:nvSpPr>
          <p:spPr>
            <a:xfrm>
              <a:off x="-2749300" y="1785875"/>
              <a:ext cx="1042450" cy="1486100"/>
            </a:xfrm>
            <a:custGeom>
              <a:avLst/>
              <a:gdLst/>
              <a:ahLst/>
              <a:cxnLst/>
              <a:rect l="l" t="t" r="r" b="b"/>
              <a:pathLst>
                <a:path w="41698" h="59444" extrusionOk="0">
                  <a:moveTo>
                    <a:pt x="3870" y="1"/>
                  </a:moveTo>
                  <a:cubicBezTo>
                    <a:pt x="1769" y="1"/>
                    <a:pt x="1" y="1769"/>
                    <a:pt x="1" y="3904"/>
                  </a:cubicBezTo>
                  <a:lnTo>
                    <a:pt x="1" y="55541"/>
                  </a:lnTo>
                  <a:cubicBezTo>
                    <a:pt x="1" y="57676"/>
                    <a:pt x="1769" y="59444"/>
                    <a:pt x="3870" y="59444"/>
                  </a:cubicBezTo>
                  <a:lnTo>
                    <a:pt x="37828" y="59444"/>
                  </a:lnTo>
                  <a:cubicBezTo>
                    <a:pt x="39963" y="59444"/>
                    <a:pt x="41697" y="57709"/>
                    <a:pt x="41697" y="55541"/>
                  </a:cubicBezTo>
                  <a:lnTo>
                    <a:pt x="41697" y="3904"/>
                  </a:lnTo>
                  <a:cubicBezTo>
                    <a:pt x="41697" y="1769"/>
                    <a:pt x="39963" y="1"/>
                    <a:pt x="37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0" name="Google Shape;2120;p50"/>
            <p:cNvSpPr/>
            <p:nvPr/>
          </p:nvSpPr>
          <p:spPr>
            <a:xfrm>
              <a:off x="-2637550" y="2006875"/>
              <a:ext cx="439500" cy="741400"/>
            </a:xfrm>
            <a:custGeom>
              <a:avLst/>
              <a:gdLst/>
              <a:ahLst/>
              <a:cxnLst/>
              <a:rect l="l" t="t" r="r" b="b"/>
              <a:pathLst>
                <a:path w="17580" h="29656" extrusionOk="0">
                  <a:moveTo>
                    <a:pt x="4004" y="1"/>
                  </a:moveTo>
                  <a:cubicBezTo>
                    <a:pt x="1802" y="1"/>
                    <a:pt x="1" y="1802"/>
                    <a:pt x="1" y="4004"/>
                  </a:cubicBezTo>
                  <a:lnTo>
                    <a:pt x="1" y="25652"/>
                  </a:lnTo>
                  <a:cubicBezTo>
                    <a:pt x="1" y="27854"/>
                    <a:pt x="1802" y="29655"/>
                    <a:pt x="4004" y="29655"/>
                  </a:cubicBezTo>
                  <a:lnTo>
                    <a:pt x="13577" y="29655"/>
                  </a:lnTo>
                  <a:cubicBezTo>
                    <a:pt x="15812" y="29655"/>
                    <a:pt x="17580" y="27854"/>
                    <a:pt x="17580" y="25652"/>
                  </a:cubicBezTo>
                  <a:lnTo>
                    <a:pt x="17580" y="4004"/>
                  </a:lnTo>
                  <a:cubicBezTo>
                    <a:pt x="17580" y="1802"/>
                    <a:pt x="15812" y="1"/>
                    <a:pt x="13577" y="1"/>
                  </a:cubicBezTo>
                  <a:close/>
                </a:path>
              </a:pathLst>
            </a:custGeom>
            <a:solidFill>
              <a:srgbClr val="0000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1" name="Google Shape;2121;p50"/>
            <p:cNvSpPr/>
            <p:nvPr/>
          </p:nvSpPr>
          <p:spPr>
            <a:xfrm>
              <a:off x="-2529125" y="2144200"/>
              <a:ext cx="222675" cy="214900"/>
            </a:xfrm>
            <a:custGeom>
              <a:avLst/>
              <a:gdLst/>
              <a:ahLst/>
              <a:cxnLst/>
              <a:rect l="l" t="t" r="r" b="b"/>
              <a:pathLst>
                <a:path w="8907" h="8596" extrusionOk="0">
                  <a:moveTo>
                    <a:pt x="4461" y="1"/>
                  </a:moveTo>
                  <a:cubicBezTo>
                    <a:pt x="2224" y="1"/>
                    <a:pt x="326" y="1716"/>
                    <a:pt x="167" y="3981"/>
                  </a:cubicBezTo>
                  <a:cubicBezTo>
                    <a:pt x="0" y="6349"/>
                    <a:pt x="1768" y="8418"/>
                    <a:pt x="4136" y="8584"/>
                  </a:cubicBezTo>
                  <a:cubicBezTo>
                    <a:pt x="4238" y="8592"/>
                    <a:pt x="4340" y="8595"/>
                    <a:pt x="4440" y="8595"/>
                  </a:cubicBezTo>
                  <a:cubicBezTo>
                    <a:pt x="6679" y="8595"/>
                    <a:pt x="8580" y="6848"/>
                    <a:pt x="8740" y="4582"/>
                  </a:cubicBezTo>
                  <a:cubicBezTo>
                    <a:pt x="8906" y="2213"/>
                    <a:pt x="7139" y="178"/>
                    <a:pt x="4770" y="12"/>
                  </a:cubicBezTo>
                  <a:cubicBezTo>
                    <a:pt x="4667" y="4"/>
                    <a:pt x="4563" y="1"/>
                    <a:pt x="4461" y="1"/>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2" name="Google Shape;2122;p50"/>
            <p:cNvSpPr/>
            <p:nvPr/>
          </p:nvSpPr>
          <p:spPr>
            <a:xfrm>
              <a:off x="-2637550" y="2414675"/>
              <a:ext cx="439500" cy="333600"/>
            </a:xfrm>
            <a:custGeom>
              <a:avLst/>
              <a:gdLst/>
              <a:ahLst/>
              <a:cxnLst/>
              <a:rect l="l" t="t" r="r" b="b"/>
              <a:pathLst>
                <a:path w="17580" h="13344" extrusionOk="0">
                  <a:moveTo>
                    <a:pt x="8807" y="0"/>
                  </a:moveTo>
                  <a:cubicBezTo>
                    <a:pt x="4904" y="0"/>
                    <a:pt x="1568" y="2169"/>
                    <a:pt x="1" y="5337"/>
                  </a:cubicBezTo>
                  <a:lnTo>
                    <a:pt x="1" y="9340"/>
                  </a:lnTo>
                  <a:cubicBezTo>
                    <a:pt x="1" y="11542"/>
                    <a:pt x="1802" y="13343"/>
                    <a:pt x="4004" y="13343"/>
                  </a:cubicBezTo>
                  <a:lnTo>
                    <a:pt x="13577" y="13343"/>
                  </a:lnTo>
                  <a:cubicBezTo>
                    <a:pt x="15812" y="13343"/>
                    <a:pt x="17580" y="11542"/>
                    <a:pt x="17580" y="9340"/>
                  </a:cubicBezTo>
                  <a:lnTo>
                    <a:pt x="17580" y="5337"/>
                  </a:lnTo>
                  <a:cubicBezTo>
                    <a:pt x="16012" y="2169"/>
                    <a:pt x="12676" y="0"/>
                    <a:pt x="8807" y="0"/>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3" name="Google Shape;2123;p50"/>
            <p:cNvSpPr/>
            <p:nvPr/>
          </p:nvSpPr>
          <p:spPr>
            <a:xfrm>
              <a:off x="-2749300" y="1785875"/>
              <a:ext cx="1042450" cy="132625"/>
            </a:xfrm>
            <a:custGeom>
              <a:avLst/>
              <a:gdLst/>
              <a:ahLst/>
              <a:cxnLst/>
              <a:rect l="l" t="t" r="r" b="b"/>
              <a:pathLst>
                <a:path w="41698" h="5305" extrusionOk="0">
                  <a:moveTo>
                    <a:pt x="3870" y="1"/>
                  </a:moveTo>
                  <a:cubicBezTo>
                    <a:pt x="1769" y="1"/>
                    <a:pt x="1" y="1769"/>
                    <a:pt x="1" y="3904"/>
                  </a:cubicBezTo>
                  <a:lnTo>
                    <a:pt x="1" y="5305"/>
                  </a:lnTo>
                  <a:lnTo>
                    <a:pt x="41697" y="5305"/>
                  </a:lnTo>
                  <a:lnTo>
                    <a:pt x="41697" y="3904"/>
                  </a:lnTo>
                  <a:cubicBezTo>
                    <a:pt x="41697" y="1769"/>
                    <a:pt x="39963" y="1"/>
                    <a:pt x="378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4" name="Google Shape;2124;p50"/>
            <p:cNvSpPr/>
            <p:nvPr/>
          </p:nvSpPr>
          <p:spPr>
            <a:xfrm>
              <a:off x="-2149700"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5" name="Google Shape;2125;p50"/>
            <p:cNvSpPr/>
            <p:nvPr/>
          </p:nvSpPr>
          <p:spPr>
            <a:xfrm>
              <a:off x="-2003750" y="1813400"/>
              <a:ext cx="79250" cy="79250"/>
            </a:xfrm>
            <a:custGeom>
              <a:avLst/>
              <a:gdLst/>
              <a:ahLst/>
              <a:cxnLst/>
              <a:rect l="l" t="t" r="r" b="b"/>
              <a:pathLst>
                <a:path w="3170" h="3170" extrusionOk="0">
                  <a:moveTo>
                    <a:pt x="1568" y="1"/>
                  </a:moveTo>
                  <a:cubicBezTo>
                    <a:pt x="701" y="1"/>
                    <a:pt x="0" y="701"/>
                    <a:pt x="0" y="1569"/>
                  </a:cubicBezTo>
                  <a:cubicBezTo>
                    <a:pt x="0" y="2436"/>
                    <a:pt x="701" y="3170"/>
                    <a:pt x="1568" y="3170"/>
                  </a:cubicBezTo>
                  <a:cubicBezTo>
                    <a:pt x="2469" y="3170"/>
                    <a:pt x="3169" y="2436"/>
                    <a:pt x="3169" y="1569"/>
                  </a:cubicBezTo>
                  <a:cubicBezTo>
                    <a:pt x="3169"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6" name="Google Shape;2126;p50"/>
            <p:cNvSpPr/>
            <p:nvPr/>
          </p:nvSpPr>
          <p:spPr>
            <a:xfrm>
              <a:off x="-1857825"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7" name="Google Shape;2127;p50"/>
            <p:cNvSpPr/>
            <p:nvPr/>
          </p:nvSpPr>
          <p:spPr>
            <a:xfrm>
              <a:off x="-2624200" y="2876675"/>
              <a:ext cx="412825" cy="37550"/>
            </a:xfrm>
            <a:custGeom>
              <a:avLst/>
              <a:gdLst/>
              <a:ahLst/>
              <a:cxnLst/>
              <a:rect l="l" t="t" r="r" b="b"/>
              <a:pathLst>
                <a:path w="16513" h="1502" extrusionOk="0">
                  <a:moveTo>
                    <a:pt x="768" y="0"/>
                  </a:moveTo>
                  <a:cubicBezTo>
                    <a:pt x="334" y="0"/>
                    <a:pt x="0" y="334"/>
                    <a:pt x="0" y="734"/>
                  </a:cubicBezTo>
                  <a:cubicBezTo>
                    <a:pt x="0" y="1168"/>
                    <a:pt x="334" y="1501"/>
                    <a:pt x="768" y="1501"/>
                  </a:cubicBezTo>
                  <a:lnTo>
                    <a:pt x="15778" y="1501"/>
                  </a:lnTo>
                  <a:cubicBezTo>
                    <a:pt x="16179" y="1501"/>
                    <a:pt x="16512" y="1168"/>
                    <a:pt x="16512" y="734"/>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8" name="Google Shape;2128;p50"/>
            <p:cNvSpPr/>
            <p:nvPr/>
          </p:nvSpPr>
          <p:spPr>
            <a:xfrm>
              <a:off x="-2624200" y="2952550"/>
              <a:ext cx="412825" cy="37550"/>
            </a:xfrm>
            <a:custGeom>
              <a:avLst/>
              <a:gdLst/>
              <a:ahLst/>
              <a:cxnLst/>
              <a:rect l="l" t="t" r="r" b="b"/>
              <a:pathLst>
                <a:path w="16513" h="1502" extrusionOk="0">
                  <a:moveTo>
                    <a:pt x="768" y="1"/>
                  </a:moveTo>
                  <a:cubicBezTo>
                    <a:pt x="334" y="1"/>
                    <a:pt x="0" y="334"/>
                    <a:pt x="0" y="768"/>
                  </a:cubicBezTo>
                  <a:cubicBezTo>
                    <a:pt x="0" y="1168"/>
                    <a:pt x="334" y="1502"/>
                    <a:pt x="768" y="1502"/>
                  </a:cubicBezTo>
                  <a:lnTo>
                    <a:pt x="15778" y="1502"/>
                  </a:lnTo>
                  <a:cubicBezTo>
                    <a:pt x="16179" y="1502"/>
                    <a:pt x="16512" y="1168"/>
                    <a:pt x="16512" y="768"/>
                  </a:cubicBezTo>
                  <a:cubicBezTo>
                    <a:pt x="16512" y="334"/>
                    <a:pt x="16179" y="1"/>
                    <a:pt x="15778" y="1"/>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29" name="Google Shape;2129;p50"/>
            <p:cNvSpPr/>
            <p:nvPr/>
          </p:nvSpPr>
          <p:spPr>
            <a:xfrm>
              <a:off x="-2624200" y="3028450"/>
              <a:ext cx="412825" cy="37550"/>
            </a:xfrm>
            <a:custGeom>
              <a:avLst/>
              <a:gdLst/>
              <a:ahLst/>
              <a:cxnLst/>
              <a:rect l="l" t="t" r="r" b="b"/>
              <a:pathLst>
                <a:path w="16513" h="1502" extrusionOk="0">
                  <a:moveTo>
                    <a:pt x="768" y="0"/>
                  </a:moveTo>
                  <a:cubicBezTo>
                    <a:pt x="334" y="0"/>
                    <a:pt x="0" y="334"/>
                    <a:pt x="0" y="767"/>
                  </a:cubicBezTo>
                  <a:cubicBezTo>
                    <a:pt x="0" y="1168"/>
                    <a:pt x="334" y="1501"/>
                    <a:pt x="768" y="1501"/>
                  </a:cubicBezTo>
                  <a:lnTo>
                    <a:pt x="15778" y="1501"/>
                  </a:lnTo>
                  <a:cubicBezTo>
                    <a:pt x="16179" y="1501"/>
                    <a:pt x="16512" y="1168"/>
                    <a:pt x="16512" y="767"/>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0" name="Google Shape;2130;p50"/>
            <p:cNvSpPr/>
            <p:nvPr/>
          </p:nvSpPr>
          <p:spPr>
            <a:xfrm>
              <a:off x="-2125525" y="2786600"/>
              <a:ext cx="322775" cy="323600"/>
            </a:xfrm>
            <a:custGeom>
              <a:avLst/>
              <a:gdLst/>
              <a:ahLst/>
              <a:cxnLst/>
              <a:rect l="l" t="t" r="r" b="b"/>
              <a:pathLst>
                <a:path w="12911" h="12944" extrusionOk="0">
                  <a:moveTo>
                    <a:pt x="6439" y="1"/>
                  </a:moveTo>
                  <a:cubicBezTo>
                    <a:pt x="2870" y="1"/>
                    <a:pt x="1" y="2903"/>
                    <a:pt x="1" y="6472"/>
                  </a:cubicBezTo>
                  <a:cubicBezTo>
                    <a:pt x="1" y="10041"/>
                    <a:pt x="2870" y="12943"/>
                    <a:pt x="6439" y="12943"/>
                  </a:cubicBezTo>
                  <a:cubicBezTo>
                    <a:pt x="10041" y="12943"/>
                    <a:pt x="12910" y="10041"/>
                    <a:pt x="12910" y="6472"/>
                  </a:cubicBezTo>
                  <a:cubicBezTo>
                    <a:pt x="12910" y="2903"/>
                    <a:pt x="10041" y="1"/>
                    <a:pt x="64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1" name="Google Shape;2131;p50"/>
            <p:cNvSpPr/>
            <p:nvPr/>
          </p:nvSpPr>
          <p:spPr>
            <a:xfrm>
              <a:off x="-2095500" y="2816625"/>
              <a:ext cx="262725" cy="263550"/>
            </a:xfrm>
            <a:custGeom>
              <a:avLst/>
              <a:gdLst/>
              <a:ahLst/>
              <a:cxnLst/>
              <a:rect l="l" t="t" r="r" b="b"/>
              <a:pathLst>
                <a:path w="10509" h="10542" extrusionOk="0">
                  <a:moveTo>
                    <a:pt x="5238" y="1"/>
                  </a:moveTo>
                  <a:cubicBezTo>
                    <a:pt x="2369" y="1"/>
                    <a:pt x="1" y="2369"/>
                    <a:pt x="1" y="5271"/>
                  </a:cubicBezTo>
                  <a:cubicBezTo>
                    <a:pt x="1" y="8173"/>
                    <a:pt x="2369" y="10541"/>
                    <a:pt x="5238" y="10541"/>
                  </a:cubicBezTo>
                  <a:cubicBezTo>
                    <a:pt x="8140" y="10541"/>
                    <a:pt x="10508" y="8173"/>
                    <a:pt x="10508" y="5271"/>
                  </a:cubicBezTo>
                  <a:cubicBezTo>
                    <a:pt x="10508" y="2369"/>
                    <a:pt x="8140" y="1"/>
                    <a:pt x="523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2" name="Google Shape;2132;p50"/>
            <p:cNvSpPr/>
            <p:nvPr/>
          </p:nvSpPr>
          <p:spPr>
            <a:xfrm>
              <a:off x="-2042125" y="2839150"/>
              <a:ext cx="156800" cy="217675"/>
            </a:xfrm>
            <a:custGeom>
              <a:avLst/>
              <a:gdLst/>
              <a:ahLst/>
              <a:cxnLst/>
              <a:rect l="l" t="t" r="r" b="b"/>
              <a:pathLst>
                <a:path w="6272" h="8707" extrusionOk="0">
                  <a:moveTo>
                    <a:pt x="2402" y="2202"/>
                  </a:moveTo>
                  <a:cubicBezTo>
                    <a:pt x="2803" y="2235"/>
                    <a:pt x="3170" y="2235"/>
                    <a:pt x="3537" y="2235"/>
                  </a:cubicBezTo>
                  <a:cubicBezTo>
                    <a:pt x="3670" y="2235"/>
                    <a:pt x="3770" y="2335"/>
                    <a:pt x="3903" y="2369"/>
                  </a:cubicBezTo>
                  <a:cubicBezTo>
                    <a:pt x="4204" y="2502"/>
                    <a:pt x="4337" y="2702"/>
                    <a:pt x="4337" y="3036"/>
                  </a:cubicBezTo>
                  <a:cubicBezTo>
                    <a:pt x="4337" y="3336"/>
                    <a:pt x="4170" y="3536"/>
                    <a:pt x="3870" y="3669"/>
                  </a:cubicBezTo>
                  <a:cubicBezTo>
                    <a:pt x="3537" y="3836"/>
                    <a:pt x="3170" y="3836"/>
                    <a:pt x="2769" y="3836"/>
                  </a:cubicBezTo>
                  <a:lnTo>
                    <a:pt x="2402" y="3836"/>
                  </a:lnTo>
                  <a:lnTo>
                    <a:pt x="2402" y="2202"/>
                  </a:lnTo>
                  <a:close/>
                  <a:moveTo>
                    <a:pt x="2937" y="4682"/>
                  </a:moveTo>
                  <a:cubicBezTo>
                    <a:pt x="3201" y="4682"/>
                    <a:pt x="3463" y="4698"/>
                    <a:pt x="3737" y="4737"/>
                  </a:cubicBezTo>
                  <a:cubicBezTo>
                    <a:pt x="3903" y="4770"/>
                    <a:pt x="4070" y="4837"/>
                    <a:pt x="4237" y="4904"/>
                  </a:cubicBezTo>
                  <a:cubicBezTo>
                    <a:pt x="4537" y="5037"/>
                    <a:pt x="4671" y="5237"/>
                    <a:pt x="4671" y="5571"/>
                  </a:cubicBezTo>
                  <a:cubicBezTo>
                    <a:pt x="4671" y="5904"/>
                    <a:pt x="4504" y="6138"/>
                    <a:pt x="4204" y="6238"/>
                  </a:cubicBezTo>
                  <a:cubicBezTo>
                    <a:pt x="3837" y="6405"/>
                    <a:pt x="3436" y="6471"/>
                    <a:pt x="3036" y="6471"/>
                  </a:cubicBezTo>
                  <a:lnTo>
                    <a:pt x="2402" y="6471"/>
                  </a:lnTo>
                  <a:cubicBezTo>
                    <a:pt x="2402" y="5838"/>
                    <a:pt x="2402" y="5237"/>
                    <a:pt x="2369" y="4704"/>
                  </a:cubicBezTo>
                  <a:cubicBezTo>
                    <a:pt x="2562" y="4690"/>
                    <a:pt x="2750" y="4682"/>
                    <a:pt x="2937" y="4682"/>
                  </a:cubicBezTo>
                  <a:close/>
                  <a:moveTo>
                    <a:pt x="1602" y="0"/>
                  </a:moveTo>
                  <a:lnTo>
                    <a:pt x="1602" y="1334"/>
                  </a:lnTo>
                  <a:lnTo>
                    <a:pt x="1" y="1334"/>
                  </a:lnTo>
                  <a:lnTo>
                    <a:pt x="1" y="2202"/>
                  </a:lnTo>
                  <a:lnTo>
                    <a:pt x="668" y="2202"/>
                  </a:lnTo>
                  <a:cubicBezTo>
                    <a:pt x="968" y="2202"/>
                    <a:pt x="1068" y="2369"/>
                    <a:pt x="1068" y="2635"/>
                  </a:cubicBezTo>
                  <a:lnTo>
                    <a:pt x="1068" y="4237"/>
                  </a:lnTo>
                  <a:lnTo>
                    <a:pt x="1068" y="6071"/>
                  </a:lnTo>
                  <a:cubicBezTo>
                    <a:pt x="1068" y="6305"/>
                    <a:pt x="1001" y="6405"/>
                    <a:pt x="735" y="6405"/>
                  </a:cubicBezTo>
                  <a:lnTo>
                    <a:pt x="167" y="6405"/>
                  </a:lnTo>
                  <a:cubicBezTo>
                    <a:pt x="134" y="6738"/>
                    <a:pt x="34" y="7039"/>
                    <a:pt x="1" y="7372"/>
                  </a:cubicBezTo>
                  <a:lnTo>
                    <a:pt x="1635" y="7372"/>
                  </a:lnTo>
                  <a:lnTo>
                    <a:pt x="1635" y="8706"/>
                  </a:lnTo>
                  <a:lnTo>
                    <a:pt x="2402" y="8706"/>
                  </a:lnTo>
                  <a:lnTo>
                    <a:pt x="2402" y="7372"/>
                  </a:lnTo>
                  <a:lnTo>
                    <a:pt x="3036" y="7372"/>
                  </a:lnTo>
                  <a:lnTo>
                    <a:pt x="3036" y="8706"/>
                  </a:lnTo>
                  <a:lnTo>
                    <a:pt x="3837" y="8706"/>
                  </a:lnTo>
                  <a:lnTo>
                    <a:pt x="3837" y="7405"/>
                  </a:lnTo>
                  <a:cubicBezTo>
                    <a:pt x="4237" y="7339"/>
                    <a:pt x="4671" y="7305"/>
                    <a:pt x="5038" y="7172"/>
                  </a:cubicBezTo>
                  <a:cubicBezTo>
                    <a:pt x="5738" y="6972"/>
                    <a:pt x="6172" y="6505"/>
                    <a:pt x="6238" y="5804"/>
                  </a:cubicBezTo>
                  <a:cubicBezTo>
                    <a:pt x="6272" y="5704"/>
                    <a:pt x="6272" y="5571"/>
                    <a:pt x="6272" y="5504"/>
                  </a:cubicBezTo>
                  <a:cubicBezTo>
                    <a:pt x="6272" y="4737"/>
                    <a:pt x="5938" y="4237"/>
                    <a:pt x="5204" y="4036"/>
                  </a:cubicBezTo>
                  <a:cubicBezTo>
                    <a:pt x="5171" y="4003"/>
                    <a:pt x="5171" y="4003"/>
                    <a:pt x="5104" y="4003"/>
                  </a:cubicBezTo>
                  <a:lnTo>
                    <a:pt x="5104" y="3970"/>
                  </a:lnTo>
                  <a:cubicBezTo>
                    <a:pt x="5738" y="3536"/>
                    <a:pt x="5938" y="2836"/>
                    <a:pt x="5671" y="2168"/>
                  </a:cubicBezTo>
                  <a:cubicBezTo>
                    <a:pt x="5505" y="1801"/>
                    <a:pt x="5171" y="1568"/>
                    <a:pt x="4771" y="1468"/>
                  </a:cubicBezTo>
                  <a:cubicBezTo>
                    <a:pt x="4504" y="1368"/>
                    <a:pt x="4204" y="1334"/>
                    <a:pt x="3903" y="1301"/>
                  </a:cubicBezTo>
                  <a:cubicBezTo>
                    <a:pt x="3870" y="1301"/>
                    <a:pt x="3837" y="1301"/>
                    <a:pt x="3837" y="1201"/>
                  </a:cubicBezTo>
                  <a:lnTo>
                    <a:pt x="3837" y="667"/>
                  </a:lnTo>
                  <a:lnTo>
                    <a:pt x="3837" y="0"/>
                  </a:lnTo>
                  <a:lnTo>
                    <a:pt x="3036" y="0"/>
                  </a:lnTo>
                  <a:lnTo>
                    <a:pt x="3036" y="1301"/>
                  </a:lnTo>
                  <a:lnTo>
                    <a:pt x="2402" y="1301"/>
                  </a:lnTo>
                  <a:lnTo>
                    <a:pt x="240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3" name="Google Shape;2133;p50"/>
            <p:cNvSpPr/>
            <p:nvPr/>
          </p:nvSpPr>
          <p:spPr>
            <a:xfrm>
              <a:off x="-1933700" y="3732275"/>
              <a:ext cx="617950" cy="619650"/>
            </a:xfrm>
            <a:custGeom>
              <a:avLst/>
              <a:gdLst/>
              <a:ahLst/>
              <a:cxnLst/>
              <a:rect l="l" t="t" r="r" b="b"/>
              <a:pathLst>
                <a:path w="24718" h="24786" extrusionOk="0">
                  <a:moveTo>
                    <a:pt x="12009" y="1168"/>
                  </a:moveTo>
                  <a:lnTo>
                    <a:pt x="12009" y="4704"/>
                  </a:lnTo>
                  <a:cubicBezTo>
                    <a:pt x="11075" y="4704"/>
                    <a:pt x="10174" y="4704"/>
                    <a:pt x="9340" y="4804"/>
                  </a:cubicBezTo>
                  <a:cubicBezTo>
                    <a:pt x="10307" y="3136"/>
                    <a:pt x="11375" y="1869"/>
                    <a:pt x="12009" y="1168"/>
                  </a:cubicBezTo>
                  <a:close/>
                  <a:moveTo>
                    <a:pt x="12709" y="968"/>
                  </a:moveTo>
                  <a:cubicBezTo>
                    <a:pt x="13343" y="1602"/>
                    <a:pt x="14577" y="3003"/>
                    <a:pt x="15711" y="4971"/>
                  </a:cubicBezTo>
                  <a:cubicBezTo>
                    <a:pt x="14677" y="4838"/>
                    <a:pt x="13677" y="4771"/>
                    <a:pt x="12709" y="4704"/>
                  </a:cubicBezTo>
                  <a:lnTo>
                    <a:pt x="12709" y="968"/>
                  </a:lnTo>
                  <a:close/>
                  <a:moveTo>
                    <a:pt x="11241" y="968"/>
                  </a:moveTo>
                  <a:lnTo>
                    <a:pt x="11241" y="968"/>
                  </a:lnTo>
                  <a:cubicBezTo>
                    <a:pt x="10508" y="1769"/>
                    <a:pt x="9407" y="3103"/>
                    <a:pt x="8506" y="4838"/>
                  </a:cubicBezTo>
                  <a:cubicBezTo>
                    <a:pt x="7205" y="4971"/>
                    <a:pt x="6038" y="5171"/>
                    <a:pt x="5004" y="5371"/>
                  </a:cubicBezTo>
                  <a:cubicBezTo>
                    <a:pt x="6505" y="3270"/>
                    <a:pt x="8673" y="1669"/>
                    <a:pt x="11241" y="968"/>
                  </a:cubicBezTo>
                  <a:close/>
                  <a:moveTo>
                    <a:pt x="13710" y="968"/>
                  </a:moveTo>
                  <a:lnTo>
                    <a:pt x="13710" y="968"/>
                  </a:lnTo>
                  <a:cubicBezTo>
                    <a:pt x="16412" y="1769"/>
                    <a:pt x="18713" y="3503"/>
                    <a:pt x="20215" y="5805"/>
                  </a:cubicBezTo>
                  <a:cubicBezTo>
                    <a:pt x="18914" y="5471"/>
                    <a:pt x="17713" y="5204"/>
                    <a:pt x="16579" y="5104"/>
                  </a:cubicBezTo>
                  <a:cubicBezTo>
                    <a:pt x="15611" y="3203"/>
                    <a:pt x="14444" y="1802"/>
                    <a:pt x="13710" y="968"/>
                  </a:cubicBezTo>
                  <a:close/>
                  <a:moveTo>
                    <a:pt x="8506" y="1335"/>
                  </a:moveTo>
                  <a:lnTo>
                    <a:pt x="8506" y="1335"/>
                  </a:lnTo>
                  <a:cubicBezTo>
                    <a:pt x="6672" y="2369"/>
                    <a:pt x="5104" y="3837"/>
                    <a:pt x="4003" y="5638"/>
                  </a:cubicBezTo>
                  <a:cubicBezTo>
                    <a:pt x="3436" y="5772"/>
                    <a:pt x="3002" y="5938"/>
                    <a:pt x="2535" y="6038"/>
                  </a:cubicBezTo>
                  <a:cubicBezTo>
                    <a:pt x="3936" y="3870"/>
                    <a:pt x="6038" y="2202"/>
                    <a:pt x="8506" y="1335"/>
                  </a:cubicBezTo>
                  <a:close/>
                  <a:moveTo>
                    <a:pt x="16845" y="1569"/>
                  </a:moveTo>
                  <a:lnTo>
                    <a:pt x="16845" y="1569"/>
                  </a:lnTo>
                  <a:cubicBezTo>
                    <a:pt x="19180" y="2536"/>
                    <a:pt x="21082" y="4204"/>
                    <a:pt x="22349" y="6339"/>
                  </a:cubicBezTo>
                  <a:cubicBezTo>
                    <a:pt x="21916" y="6205"/>
                    <a:pt x="21549" y="6072"/>
                    <a:pt x="21115" y="6005"/>
                  </a:cubicBezTo>
                  <a:cubicBezTo>
                    <a:pt x="20081" y="4170"/>
                    <a:pt x="18580" y="2669"/>
                    <a:pt x="16845" y="1569"/>
                  </a:cubicBezTo>
                  <a:close/>
                  <a:moveTo>
                    <a:pt x="3503" y="6472"/>
                  </a:moveTo>
                  <a:cubicBezTo>
                    <a:pt x="2669" y="8107"/>
                    <a:pt x="2168" y="9941"/>
                    <a:pt x="2068" y="11876"/>
                  </a:cubicBezTo>
                  <a:lnTo>
                    <a:pt x="701" y="11876"/>
                  </a:lnTo>
                  <a:cubicBezTo>
                    <a:pt x="767" y="10108"/>
                    <a:pt x="1234" y="8440"/>
                    <a:pt x="2002" y="6972"/>
                  </a:cubicBezTo>
                  <a:cubicBezTo>
                    <a:pt x="2402" y="6806"/>
                    <a:pt x="2902" y="6639"/>
                    <a:pt x="3503" y="6472"/>
                  </a:cubicBezTo>
                  <a:close/>
                  <a:moveTo>
                    <a:pt x="8106" y="5538"/>
                  </a:moveTo>
                  <a:cubicBezTo>
                    <a:pt x="7272" y="7273"/>
                    <a:pt x="6672" y="9307"/>
                    <a:pt x="6538" y="11642"/>
                  </a:cubicBezTo>
                  <a:lnTo>
                    <a:pt x="6538" y="11876"/>
                  </a:lnTo>
                  <a:lnTo>
                    <a:pt x="2769" y="11876"/>
                  </a:lnTo>
                  <a:cubicBezTo>
                    <a:pt x="2869" y="9808"/>
                    <a:pt x="3469" y="7873"/>
                    <a:pt x="4437" y="6205"/>
                  </a:cubicBezTo>
                  <a:cubicBezTo>
                    <a:pt x="5137" y="6038"/>
                    <a:pt x="5871" y="5872"/>
                    <a:pt x="6672" y="5772"/>
                  </a:cubicBezTo>
                  <a:cubicBezTo>
                    <a:pt x="7139" y="5671"/>
                    <a:pt x="7639" y="5638"/>
                    <a:pt x="8106" y="5538"/>
                  </a:cubicBezTo>
                  <a:close/>
                  <a:moveTo>
                    <a:pt x="12009" y="5371"/>
                  </a:moveTo>
                  <a:lnTo>
                    <a:pt x="12009" y="11876"/>
                  </a:lnTo>
                  <a:lnTo>
                    <a:pt x="7205" y="11876"/>
                  </a:lnTo>
                  <a:lnTo>
                    <a:pt x="7205" y="11676"/>
                  </a:lnTo>
                  <a:cubicBezTo>
                    <a:pt x="7339" y="9307"/>
                    <a:pt x="8039" y="7206"/>
                    <a:pt x="8906" y="5471"/>
                  </a:cubicBezTo>
                  <a:cubicBezTo>
                    <a:pt x="9874" y="5438"/>
                    <a:pt x="10908" y="5371"/>
                    <a:pt x="12009" y="5371"/>
                  </a:cubicBezTo>
                  <a:close/>
                  <a:moveTo>
                    <a:pt x="12709" y="5438"/>
                  </a:moveTo>
                  <a:cubicBezTo>
                    <a:pt x="13743" y="5471"/>
                    <a:pt x="14877" y="5538"/>
                    <a:pt x="16078" y="5705"/>
                  </a:cubicBezTo>
                  <a:cubicBezTo>
                    <a:pt x="16912" y="7373"/>
                    <a:pt x="17579" y="9407"/>
                    <a:pt x="17713" y="11676"/>
                  </a:cubicBezTo>
                  <a:lnTo>
                    <a:pt x="17713" y="11876"/>
                  </a:lnTo>
                  <a:lnTo>
                    <a:pt x="12709" y="11876"/>
                  </a:lnTo>
                  <a:lnTo>
                    <a:pt x="12709" y="5438"/>
                  </a:lnTo>
                  <a:close/>
                  <a:moveTo>
                    <a:pt x="16912" y="5838"/>
                  </a:moveTo>
                  <a:lnTo>
                    <a:pt x="16912" y="5838"/>
                  </a:lnTo>
                  <a:cubicBezTo>
                    <a:pt x="18113" y="6005"/>
                    <a:pt x="19381" y="6305"/>
                    <a:pt x="20682" y="6639"/>
                  </a:cubicBezTo>
                  <a:cubicBezTo>
                    <a:pt x="21549" y="8173"/>
                    <a:pt x="22049" y="9975"/>
                    <a:pt x="22116" y="11876"/>
                  </a:cubicBezTo>
                  <a:lnTo>
                    <a:pt x="18380" y="11876"/>
                  </a:lnTo>
                  <a:lnTo>
                    <a:pt x="18380" y="11642"/>
                  </a:lnTo>
                  <a:cubicBezTo>
                    <a:pt x="18280" y="9407"/>
                    <a:pt x="17679" y="7473"/>
                    <a:pt x="16912" y="5838"/>
                  </a:cubicBezTo>
                  <a:close/>
                  <a:moveTo>
                    <a:pt x="21616" y="6839"/>
                  </a:moveTo>
                  <a:lnTo>
                    <a:pt x="21616" y="6839"/>
                  </a:lnTo>
                  <a:cubicBezTo>
                    <a:pt x="22049" y="6972"/>
                    <a:pt x="22416" y="7106"/>
                    <a:pt x="22850" y="7206"/>
                  </a:cubicBezTo>
                  <a:cubicBezTo>
                    <a:pt x="23550" y="8640"/>
                    <a:pt x="23951" y="10208"/>
                    <a:pt x="24017" y="11876"/>
                  </a:cubicBezTo>
                  <a:lnTo>
                    <a:pt x="22850" y="11876"/>
                  </a:lnTo>
                  <a:cubicBezTo>
                    <a:pt x="22783" y="10108"/>
                    <a:pt x="22349" y="8373"/>
                    <a:pt x="21616" y="6839"/>
                  </a:cubicBezTo>
                  <a:close/>
                  <a:moveTo>
                    <a:pt x="2068" y="12610"/>
                  </a:moveTo>
                  <a:cubicBezTo>
                    <a:pt x="2135" y="14711"/>
                    <a:pt x="2702" y="16779"/>
                    <a:pt x="3669" y="18514"/>
                  </a:cubicBezTo>
                  <a:cubicBezTo>
                    <a:pt x="3202" y="18381"/>
                    <a:pt x="2702" y="18247"/>
                    <a:pt x="2202" y="18114"/>
                  </a:cubicBezTo>
                  <a:cubicBezTo>
                    <a:pt x="1301" y="16479"/>
                    <a:pt x="701" y="14611"/>
                    <a:pt x="667" y="12610"/>
                  </a:cubicBezTo>
                  <a:close/>
                  <a:moveTo>
                    <a:pt x="24017" y="12610"/>
                  </a:moveTo>
                  <a:cubicBezTo>
                    <a:pt x="23951" y="14711"/>
                    <a:pt x="23350" y="16713"/>
                    <a:pt x="22283" y="18447"/>
                  </a:cubicBezTo>
                  <a:cubicBezTo>
                    <a:pt x="21916" y="18547"/>
                    <a:pt x="21515" y="18681"/>
                    <a:pt x="21082" y="18814"/>
                  </a:cubicBezTo>
                  <a:cubicBezTo>
                    <a:pt x="22183" y="16980"/>
                    <a:pt x="22783" y="14845"/>
                    <a:pt x="22850" y="12610"/>
                  </a:cubicBezTo>
                  <a:close/>
                  <a:moveTo>
                    <a:pt x="6538" y="12610"/>
                  </a:moveTo>
                  <a:cubicBezTo>
                    <a:pt x="6571" y="14945"/>
                    <a:pt x="7205" y="17213"/>
                    <a:pt x="8406" y="19481"/>
                  </a:cubicBezTo>
                  <a:cubicBezTo>
                    <a:pt x="7239" y="19315"/>
                    <a:pt x="6004" y="19048"/>
                    <a:pt x="4670" y="18781"/>
                  </a:cubicBezTo>
                  <a:cubicBezTo>
                    <a:pt x="3503" y="16980"/>
                    <a:pt x="2835" y="14845"/>
                    <a:pt x="2769" y="12610"/>
                  </a:cubicBezTo>
                  <a:close/>
                  <a:moveTo>
                    <a:pt x="22149" y="12610"/>
                  </a:moveTo>
                  <a:cubicBezTo>
                    <a:pt x="22083" y="14978"/>
                    <a:pt x="21349" y="17213"/>
                    <a:pt x="20081" y="19048"/>
                  </a:cubicBezTo>
                  <a:cubicBezTo>
                    <a:pt x="19447" y="19214"/>
                    <a:pt x="18780" y="19348"/>
                    <a:pt x="18046" y="19481"/>
                  </a:cubicBezTo>
                  <a:cubicBezTo>
                    <a:pt x="17546" y="19548"/>
                    <a:pt x="17012" y="19648"/>
                    <a:pt x="16412" y="19681"/>
                  </a:cubicBezTo>
                  <a:cubicBezTo>
                    <a:pt x="17679" y="17346"/>
                    <a:pt x="18347" y="15011"/>
                    <a:pt x="18380" y="12610"/>
                  </a:cubicBezTo>
                  <a:close/>
                  <a:moveTo>
                    <a:pt x="12009" y="12610"/>
                  </a:moveTo>
                  <a:lnTo>
                    <a:pt x="12009" y="19815"/>
                  </a:lnTo>
                  <a:cubicBezTo>
                    <a:pt x="11108" y="19782"/>
                    <a:pt x="10207" y="19715"/>
                    <a:pt x="9240" y="19615"/>
                  </a:cubicBezTo>
                  <a:cubicBezTo>
                    <a:pt x="7939" y="17313"/>
                    <a:pt x="7272" y="14978"/>
                    <a:pt x="7239" y="12610"/>
                  </a:cubicBezTo>
                  <a:close/>
                  <a:moveTo>
                    <a:pt x="17713" y="12543"/>
                  </a:moveTo>
                  <a:cubicBezTo>
                    <a:pt x="17679" y="14978"/>
                    <a:pt x="16946" y="17346"/>
                    <a:pt x="15611" y="19715"/>
                  </a:cubicBezTo>
                  <a:cubicBezTo>
                    <a:pt x="14936" y="19790"/>
                    <a:pt x="14223" y="19827"/>
                    <a:pt x="13472" y="19827"/>
                  </a:cubicBezTo>
                  <a:cubicBezTo>
                    <a:pt x="13222" y="19827"/>
                    <a:pt x="12968" y="19823"/>
                    <a:pt x="12709" y="19815"/>
                  </a:cubicBezTo>
                  <a:lnTo>
                    <a:pt x="12709" y="12543"/>
                  </a:lnTo>
                  <a:close/>
                  <a:moveTo>
                    <a:pt x="21616" y="19315"/>
                  </a:moveTo>
                  <a:cubicBezTo>
                    <a:pt x="20415" y="20982"/>
                    <a:pt x="18780" y="22283"/>
                    <a:pt x="16845" y="23117"/>
                  </a:cubicBezTo>
                  <a:cubicBezTo>
                    <a:pt x="18280" y="22217"/>
                    <a:pt x="19547" y="21049"/>
                    <a:pt x="20515" y="19648"/>
                  </a:cubicBezTo>
                  <a:cubicBezTo>
                    <a:pt x="20915" y="19548"/>
                    <a:pt x="21282" y="19448"/>
                    <a:pt x="21616" y="19315"/>
                  </a:cubicBezTo>
                  <a:close/>
                  <a:moveTo>
                    <a:pt x="2769" y="19014"/>
                  </a:moveTo>
                  <a:cubicBezTo>
                    <a:pt x="3236" y="19148"/>
                    <a:pt x="3736" y="19281"/>
                    <a:pt x="4203" y="19381"/>
                  </a:cubicBezTo>
                  <a:cubicBezTo>
                    <a:pt x="5271" y="21016"/>
                    <a:pt x="6738" y="22383"/>
                    <a:pt x="8506" y="23351"/>
                  </a:cubicBezTo>
                  <a:cubicBezTo>
                    <a:pt x="6171" y="22517"/>
                    <a:pt x="4203" y="20982"/>
                    <a:pt x="2769" y="19014"/>
                  </a:cubicBezTo>
                  <a:close/>
                  <a:moveTo>
                    <a:pt x="9674" y="20349"/>
                  </a:moveTo>
                  <a:cubicBezTo>
                    <a:pt x="10508" y="20449"/>
                    <a:pt x="11241" y="20482"/>
                    <a:pt x="12009" y="20515"/>
                  </a:cubicBezTo>
                  <a:lnTo>
                    <a:pt x="12009" y="23451"/>
                  </a:lnTo>
                  <a:cubicBezTo>
                    <a:pt x="11075" y="22383"/>
                    <a:pt x="10341" y="21383"/>
                    <a:pt x="9674" y="20349"/>
                  </a:cubicBezTo>
                  <a:close/>
                  <a:moveTo>
                    <a:pt x="15178" y="20482"/>
                  </a:moveTo>
                  <a:cubicBezTo>
                    <a:pt x="14510" y="21549"/>
                    <a:pt x="13677" y="22650"/>
                    <a:pt x="12709" y="23684"/>
                  </a:cubicBezTo>
                  <a:lnTo>
                    <a:pt x="12709" y="20515"/>
                  </a:lnTo>
                  <a:lnTo>
                    <a:pt x="13210" y="20515"/>
                  </a:lnTo>
                  <a:cubicBezTo>
                    <a:pt x="13877" y="20515"/>
                    <a:pt x="14544" y="20482"/>
                    <a:pt x="15178" y="20482"/>
                  </a:cubicBezTo>
                  <a:close/>
                  <a:moveTo>
                    <a:pt x="5204" y="19648"/>
                  </a:moveTo>
                  <a:lnTo>
                    <a:pt x="5204" y="19648"/>
                  </a:lnTo>
                  <a:cubicBezTo>
                    <a:pt x="6505" y="19882"/>
                    <a:pt x="7672" y="20115"/>
                    <a:pt x="8773" y="20215"/>
                  </a:cubicBezTo>
                  <a:cubicBezTo>
                    <a:pt x="9507" y="21449"/>
                    <a:pt x="10341" y="22617"/>
                    <a:pt x="11342" y="23784"/>
                  </a:cubicBezTo>
                  <a:cubicBezTo>
                    <a:pt x="8840" y="23117"/>
                    <a:pt x="6738" y="21616"/>
                    <a:pt x="5204" y="19648"/>
                  </a:cubicBezTo>
                  <a:close/>
                  <a:moveTo>
                    <a:pt x="19514" y="19882"/>
                  </a:moveTo>
                  <a:lnTo>
                    <a:pt x="19514" y="19882"/>
                  </a:lnTo>
                  <a:cubicBezTo>
                    <a:pt x="18013" y="21716"/>
                    <a:pt x="15978" y="23117"/>
                    <a:pt x="13576" y="23784"/>
                  </a:cubicBezTo>
                  <a:cubicBezTo>
                    <a:pt x="14544" y="22650"/>
                    <a:pt x="15344" y="21516"/>
                    <a:pt x="16045" y="20382"/>
                  </a:cubicBezTo>
                  <a:cubicBezTo>
                    <a:pt x="17346" y="20282"/>
                    <a:pt x="18480" y="20115"/>
                    <a:pt x="19514" y="19882"/>
                  </a:cubicBezTo>
                  <a:close/>
                  <a:moveTo>
                    <a:pt x="12376" y="1"/>
                  </a:moveTo>
                  <a:cubicBezTo>
                    <a:pt x="5537" y="1"/>
                    <a:pt x="0" y="5538"/>
                    <a:pt x="0" y="12376"/>
                  </a:cubicBezTo>
                  <a:cubicBezTo>
                    <a:pt x="0" y="19214"/>
                    <a:pt x="5537" y="24785"/>
                    <a:pt x="12376" y="24785"/>
                  </a:cubicBezTo>
                  <a:lnTo>
                    <a:pt x="12642" y="24785"/>
                  </a:lnTo>
                  <a:cubicBezTo>
                    <a:pt x="19347" y="24552"/>
                    <a:pt x="24718" y="19048"/>
                    <a:pt x="24718" y="12343"/>
                  </a:cubicBezTo>
                  <a:cubicBezTo>
                    <a:pt x="24718" y="5638"/>
                    <a:pt x="19347" y="134"/>
                    <a:pt x="126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4" name="Google Shape;2134;p50"/>
            <p:cNvSpPr/>
            <p:nvPr/>
          </p:nvSpPr>
          <p:spPr>
            <a:xfrm>
              <a:off x="-4410475" y="4376900"/>
              <a:ext cx="752225" cy="721375"/>
            </a:xfrm>
            <a:custGeom>
              <a:avLst/>
              <a:gdLst/>
              <a:ahLst/>
              <a:cxnLst/>
              <a:rect l="l" t="t" r="r" b="b"/>
              <a:pathLst>
                <a:path w="30089" h="28855" extrusionOk="0">
                  <a:moveTo>
                    <a:pt x="3336" y="1"/>
                  </a:moveTo>
                  <a:cubicBezTo>
                    <a:pt x="1501" y="1"/>
                    <a:pt x="0" y="1502"/>
                    <a:pt x="0" y="3337"/>
                  </a:cubicBezTo>
                  <a:lnTo>
                    <a:pt x="0" y="25519"/>
                  </a:lnTo>
                  <a:cubicBezTo>
                    <a:pt x="0" y="27354"/>
                    <a:pt x="1501" y="28855"/>
                    <a:pt x="3336" y="28855"/>
                  </a:cubicBezTo>
                  <a:lnTo>
                    <a:pt x="26753" y="28855"/>
                  </a:lnTo>
                  <a:cubicBezTo>
                    <a:pt x="28587" y="28855"/>
                    <a:pt x="30089" y="27354"/>
                    <a:pt x="30089" y="25519"/>
                  </a:cubicBezTo>
                  <a:lnTo>
                    <a:pt x="30089" y="3337"/>
                  </a:lnTo>
                  <a:cubicBezTo>
                    <a:pt x="30089" y="1502"/>
                    <a:pt x="28587" y="1"/>
                    <a:pt x="2675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5" name="Google Shape;2135;p50"/>
            <p:cNvSpPr/>
            <p:nvPr/>
          </p:nvSpPr>
          <p:spPr>
            <a:xfrm>
              <a:off x="-4368775" y="4337725"/>
              <a:ext cx="752225" cy="721375"/>
            </a:xfrm>
            <a:custGeom>
              <a:avLst/>
              <a:gdLst/>
              <a:ahLst/>
              <a:cxnLst/>
              <a:rect l="l" t="t" r="r" b="b"/>
              <a:pathLst>
                <a:path w="30089" h="28855" extrusionOk="0">
                  <a:moveTo>
                    <a:pt x="3336" y="0"/>
                  </a:moveTo>
                  <a:cubicBezTo>
                    <a:pt x="1501" y="0"/>
                    <a:pt x="0" y="1501"/>
                    <a:pt x="0" y="3336"/>
                  </a:cubicBezTo>
                  <a:lnTo>
                    <a:pt x="0" y="25518"/>
                  </a:lnTo>
                  <a:cubicBezTo>
                    <a:pt x="0" y="27353"/>
                    <a:pt x="1501" y="28854"/>
                    <a:pt x="3336" y="28854"/>
                  </a:cubicBezTo>
                  <a:lnTo>
                    <a:pt x="26753" y="28854"/>
                  </a:lnTo>
                  <a:cubicBezTo>
                    <a:pt x="28587" y="28854"/>
                    <a:pt x="30088" y="27353"/>
                    <a:pt x="30088" y="25518"/>
                  </a:cubicBezTo>
                  <a:lnTo>
                    <a:pt x="30088" y="3336"/>
                  </a:lnTo>
                  <a:cubicBezTo>
                    <a:pt x="30088" y="1501"/>
                    <a:pt x="28587" y="0"/>
                    <a:pt x="267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6" name="Google Shape;2136;p50"/>
            <p:cNvSpPr/>
            <p:nvPr/>
          </p:nvSpPr>
          <p:spPr>
            <a:xfrm>
              <a:off x="-4308750" y="4382750"/>
              <a:ext cx="632150" cy="632150"/>
            </a:xfrm>
            <a:custGeom>
              <a:avLst/>
              <a:gdLst/>
              <a:ahLst/>
              <a:cxnLst/>
              <a:rect l="l" t="t" r="r" b="b"/>
              <a:pathLst>
                <a:path w="25286" h="25286" extrusionOk="0">
                  <a:moveTo>
                    <a:pt x="12643" y="3703"/>
                  </a:moveTo>
                  <a:cubicBezTo>
                    <a:pt x="17547" y="3703"/>
                    <a:pt x="21550" y="7706"/>
                    <a:pt x="21550" y="12643"/>
                  </a:cubicBezTo>
                  <a:cubicBezTo>
                    <a:pt x="21550" y="17546"/>
                    <a:pt x="17547" y="21549"/>
                    <a:pt x="12643" y="21549"/>
                  </a:cubicBezTo>
                  <a:cubicBezTo>
                    <a:pt x="7706" y="21549"/>
                    <a:pt x="3704" y="17546"/>
                    <a:pt x="3704" y="12643"/>
                  </a:cubicBezTo>
                  <a:cubicBezTo>
                    <a:pt x="3704" y="7706"/>
                    <a:pt x="7706" y="3703"/>
                    <a:pt x="12643" y="3703"/>
                  </a:cubicBezTo>
                  <a:close/>
                  <a:moveTo>
                    <a:pt x="12643" y="0"/>
                  </a:moveTo>
                  <a:cubicBezTo>
                    <a:pt x="5672" y="0"/>
                    <a:pt x="1" y="5671"/>
                    <a:pt x="1" y="12643"/>
                  </a:cubicBezTo>
                  <a:cubicBezTo>
                    <a:pt x="1" y="19614"/>
                    <a:pt x="5672" y="25285"/>
                    <a:pt x="12643" y="25285"/>
                  </a:cubicBezTo>
                  <a:cubicBezTo>
                    <a:pt x="19615" y="25285"/>
                    <a:pt x="25286" y="19614"/>
                    <a:pt x="25286" y="12643"/>
                  </a:cubicBezTo>
                  <a:cubicBezTo>
                    <a:pt x="25286" y="5671"/>
                    <a:pt x="19615" y="0"/>
                    <a:pt x="126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7" name="Google Shape;2137;p50"/>
            <p:cNvSpPr/>
            <p:nvPr/>
          </p:nvSpPr>
          <p:spPr>
            <a:xfrm>
              <a:off x="-3778350" y="4637100"/>
              <a:ext cx="25" cy="2525"/>
            </a:xfrm>
            <a:custGeom>
              <a:avLst/>
              <a:gdLst/>
              <a:ahLst/>
              <a:cxnLst/>
              <a:rect l="l" t="t" r="r" b="b"/>
              <a:pathLst>
                <a:path w="1" h="101" fill="none" extrusionOk="0">
                  <a:moveTo>
                    <a:pt x="0" y="10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8" name="Google Shape;2138;p50"/>
            <p:cNvSpPr/>
            <p:nvPr/>
          </p:nvSpPr>
          <p:spPr>
            <a:xfrm>
              <a:off x="-3782525" y="4627100"/>
              <a:ext cx="1675" cy="1675"/>
            </a:xfrm>
            <a:custGeom>
              <a:avLst/>
              <a:gdLst/>
              <a:ahLst/>
              <a:cxnLst/>
              <a:rect l="l" t="t" r="r" b="b"/>
              <a:pathLst>
                <a:path w="67" h="67" fill="none" extrusionOk="0">
                  <a:moveTo>
                    <a:pt x="67" y="67"/>
                  </a:moveTo>
                  <a:cubicBezTo>
                    <a:pt x="67" y="33"/>
                    <a:pt x="67" y="33"/>
                    <a:pt x="0" y="0"/>
                  </a:cubicBezTo>
                  <a:cubicBezTo>
                    <a:pt x="67" y="33"/>
                    <a:pt x="67" y="67"/>
                    <a:pt x="67"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39" name="Google Shape;2139;p50"/>
            <p:cNvSpPr/>
            <p:nvPr/>
          </p:nvSpPr>
          <p:spPr>
            <a:xfrm>
              <a:off x="-4092750" y="4603750"/>
              <a:ext cx="416975" cy="411150"/>
            </a:xfrm>
            <a:custGeom>
              <a:avLst/>
              <a:gdLst/>
              <a:ahLst/>
              <a:cxnLst/>
              <a:rect l="l" t="t" r="r" b="b"/>
              <a:pathLst>
                <a:path w="16679" h="16446" extrusionOk="0">
                  <a:moveTo>
                    <a:pt x="16045" y="0"/>
                  </a:moveTo>
                  <a:lnTo>
                    <a:pt x="16045" y="0"/>
                  </a:lnTo>
                  <a:cubicBezTo>
                    <a:pt x="16155" y="359"/>
                    <a:pt x="16253" y="725"/>
                    <a:pt x="16337" y="1096"/>
                  </a:cubicBezTo>
                  <a:lnTo>
                    <a:pt x="16337" y="1096"/>
                  </a:lnTo>
                  <a:cubicBezTo>
                    <a:pt x="16263" y="731"/>
                    <a:pt x="16174" y="369"/>
                    <a:pt x="16045" y="0"/>
                  </a:cubicBezTo>
                  <a:close/>
                  <a:moveTo>
                    <a:pt x="16337" y="1096"/>
                  </a:moveTo>
                  <a:lnTo>
                    <a:pt x="16337" y="1096"/>
                  </a:lnTo>
                  <a:cubicBezTo>
                    <a:pt x="16416" y="1489"/>
                    <a:pt x="16476" y="1886"/>
                    <a:pt x="16546" y="2302"/>
                  </a:cubicBezTo>
                  <a:lnTo>
                    <a:pt x="12976" y="3536"/>
                  </a:lnTo>
                  <a:lnTo>
                    <a:pt x="12976" y="3803"/>
                  </a:lnTo>
                  <a:cubicBezTo>
                    <a:pt x="12976" y="8706"/>
                    <a:pt x="8974" y="12709"/>
                    <a:pt x="4037" y="12709"/>
                  </a:cubicBezTo>
                  <a:cubicBezTo>
                    <a:pt x="2802" y="12709"/>
                    <a:pt x="1568" y="12476"/>
                    <a:pt x="467" y="11975"/>
                  </a:cubicBezTo>
                  <a:lnTo>
                    <a:pt x="0" y="15778"/>
                  </a:lnTo>
                  <a:cubicBezTo>
                    <a:pt x="1235" y="16178"/>
                    <a:pt x="2636" y="16445"/>
                    <a:pt x="4037" y="16445"/>
                  </a:cubicBezTo>
                  <a:cubicBezTo>
                    <a:pt x="11008" y="16445"/>
                    <a:pt x="16679" y="10774"/>
                    <a:pt x="16679" y="3803"/>
                  </a:cubicBezTo>
                  <a:cubicBezTo>
                    <a:pt x="16656" y="2868"/>
                    <a:pt x="16534" y="1965"/>
                    <a:pt x="16337" y="1096"/>
                  </a:cubicBezTo>
                  <a:close/>
                </a:path>
              </a:pathLst>
            </a:custGeom>
            <a:solidFill>
              <a:srgbClr val="35CFD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0" name="Google Shape;2140;p50"/>
            <p:cNvSpPr/>
            <p:nvPr/>
          </p:nvSpPr>
          <p:spPr>
            <a:xfrm>
              <a:off x="-3785025" y="4616250"/>
              <a:ext cx="850" cy="3350"/>
            </a:xfrm>
            <a:custGeom>
              <a:avLst/>
              <a:gdLst/>
              <a:ahLst/>
              <a:cxnLst/>
              <a:rect l="l" t="t" r="r" b="b"/>
              <a:pathLst>
                <a:path w="34" h="134" fill="none" extrusionOk="0">
                  <a:moveTo>
                    <a:pt x="34" y="134"/>
                  </a:moveTo>
                  <a:cubicBezTo>
                    <a:pt x="34" y="100"/>
                    <a:pt x="0" y="34"/>
                    <a:pt x="0" y="0"/>
                  </a:cubicBezTo>
                  <a:cubicBezTo>
                    <a:pt x="0" y="34"/>
                    <a:pt x="34" y="100"/>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1" name="Google Shape;2141;p50"/>
            <p:cNvSpPr/>
            <p:nvPr/>
          </p:nvSpPr>
          <p:spPr>
            <a:xfrm>
              <a:off x="-3771700" y="4670450"/>
              <a:ext cx="25" cy="25"/>
            </a:xfrm>
            <a:custGeom>
              <a:avLst/>
              <a:gdLst/>
              <a:ahLst/>
              <a:cxnLst/>
              <a:rect l="l" t="t" r="r" b="b"/>
              <a:pathLst>
                <a:path w="1" h="1" fill="none" extrusionOk="0">
                  <a:moveTo>
                    <a:pt x="1" y="1"/>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2" name="Google Shape;2142;p50"/>
            <p:cNvSpPr/>
            <p:nvPr/>
          </p:nvSpPr>
          <p:spPr>
            <a:xfrm>
              <a:off x="-3775025" y="4648775"/>
              <a:ext cx="25" cy="850"/>
            </a:xfrm>
            <a:custGeom>
              <a:avLst/>
              <a:gdLst/>
              <a:ahLst/>
              <a:cxnLst/>
              <a:rect l="l" t="t" r="r" b="b"/>
              <a:pathLst>
                <a:path w="1" h="34" fill="none" extrusionOk="0">
                  <a:moveTo>
                    <a:pt x="1" y="34"/>
                  </a:moveTo>
                  <a:lnTo>
                    <a:pt x="1"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3" name="Google Shape;2143;p50"/>
            <p:cNvSpPr/>
            <p:nvPr/>
          </p:nvSpPr>
          <p:spPr>
            <a:xfrm>
              <a:off x="-3772525" y="4658775"/>
              <a:ext cx="25" cy="1700"/>
            </a:xfrm>
            <a:custGeom>
              <a:avLst/>
              <a:gdLst/>
              <a:ahLst/>
              <a:cxnLst/>
              <a:rect l="l" t="t" r="r" b="b"/>
              <a:pathLst>
                <a:path w="1" h="68" fill="none" extrusionOk="0">
                  <a:moveTo>
                    <a:pt x="1" y="67"/>
                  </a:moveTo>
                  <a:cubicBezTo>
                    <a:pt x="1" y="67"/>
                    <a:pt x="1" y="1"/>
                    <a:pt x="1" y="67"/>
                  </a:cubicBezTo>
                  <a:cubicBezTo>
                    <a:pt x="1" y="1"/>
                    <a:pt x="1" y="67"/>
                    <a:pt x="1"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4" name="Google Shape;2144;p50"/>
            <p:cNvSpPr/>
            <p:nvPr/>
          </p:nvSpPr>
          <p:spPr>
            <a:xfrm>
              <a:off x="-3976825" y="4383575"/>
              <a:ext cx="297725" cy="310250"/>
            </a:xfrm>
            <a:custGeom>
              <a:avLst/>
              <a:gdLst/>
              <a:ahLst/>
              <a:cxnLst/>
              <a:rect l="l" t="t" r="r" b="b"/>
              <a:pathLst>
                <a:path w="11909" h="12410" extrusionOk="0">
                  <a:moveTo>
                    <a:pt x="0" y="1"/>
                  </a:moveTo>
                  <a:lnTo>
                    <a:pt x="0" y="3737"/>
                  </a:lnTo>
                  <a:cubicBezTo>
                    <a:pt x="4537" y="4070"/>
                    <a:pt x="8173" y="7773"/>
                    <a:pt x="8273" y="12410"/>
                  </a:cubicBezTo>
                  <a:lnTo>
                    <a:pt x="11909" y="11142"/>
                  </a:lnTo>
                  <a:cubicBezTo>
                    <a:pt x="11175" y="5071"/>
                    <a:pt x="6171" y="301"/>
                    <a:pt x="0"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5" name="Google Shape;2145;p50"/>
            <p:cNvSpPr/>
            <p:nvPr/>
          </p:nvSpPr>
          <p:spPr>
            <a:xfrm>
              <a:off x="-4269550" y="4383575"/>
              <a:ext cx="292750" cy="235200"/>
            </a:xfrm>
            <a:custGeom>
              <a:avLst/>
              <a:gdLst/>
              <a:ahLst/>
              <a:cxnLst/>
              <a:rect l="l" t="t" r="r" b="b"/>
              <a:pathLst>
                <a:path w="11710" h="9408" extrusionOk="0">
                  <a:moveTo>
                    <a:pt x="11075" y="1"/>
                  </a:moveTo>
                  <a:cubicBezTo>
                    <a:pt x="6272" y="1"/>
                    <a:pt x="2102" y="2669"/>
                    <a:pt x="1" y="6605"/>
                  </a:cubicBezTo>
                  <a:lnTo>
                    <a:pt x="2736" y="9407"/>
                  </a:lnTo>
                  <a:cubicBezTo>
                    <a:pt x="4037" y="6072"/>
                    <a:pt x="7273" y="3737"/>
                    <a:pt x="11075" y="3737"/>
                  </a:cubicBezTo>
                  <a:cubicBezTo>
                    <a:pt x="11275" y="3737"/>
                    <a:pt x="11509" y="3737"/>
                    <a:pt x="11709" y="3770"/>
                  </a:cubicBezTo>
                  <a:lnTo>
                    <a:pt x="11709" y="1"/>
                  </a:lnTo>
                  <a:close/>
                </a:path>
              </a:pathLst>
            </a:custGeom>
            <a:solidFill>
              <a:srgbClr val="A6A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6" name="Google Shape;2146;p50"/>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7" name="Google Shape;2147;p50"/>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8" name="Google Shape;2148;p50"/>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49" name="Google Shape;2149;p50"/>
            <p:cNvSpPr/>
            <p:nvPr/>
          </p:nvSpPr>
          <p:spPr>
            <a:xfrm>
              <a:off x="-2170550" y="2098600"/>
              <a:ext cx="970725" cy="615475"/>
            </a:xfrm>
            <a:custGeom>
              <a:avLst/>
              <a:gdLst/>
              <a:ahLst/>
              <a:cxnLst/>
              <a:rect l="l" t="t" r="r" b="b"/>
              <a:pathLst>
                <a:path w="38829" h="24619" extrusionOk="0">
                  <a:moveTo>
                    <a:pt x="3136" y="1"/>
                  </a:moveTo>
                  <a:cubicBezTo>
                    <a:pt x="1368" y="1"/>
                    <a:pt x="1" y="1435"/>
                    <a:pt x="1" y="3137"/>
                  </a:cubicBezTo>
                  <a:lnTo>
                    <a:pt x="1" y="21483"/>
                  </a:lnTo>
                  <a:cubicBezTo>
                    <a:pt x="1" y="23251"/>
                    <a:pt x="1402" y="24619"/>
                    <a:pt x="3136" y="24619"/>
                  </a:cubicBezTo>
                  <a:lnTo>
                    <a:pt x="35693" y="24619"/>
                  </a:lnTo>
                  <a:cubicBezTo>
                    <a:pt x="37394" y="24619"/>
                    <a:pt x="38828" y="23184"/>
                    <a:pt x="38828" y="21483"/>
                  </a:cubicBezTo>
                  <a:lnTo>
                    <a:pt x="38828" y="3137"/>
                  </a:lnTo>
                  <a:cubicBezTo>
                    <a:pt x="38828" y="1402"/>
                    <a:pt x="37394" y="1"/>
                    <a:pt x="3569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0" name="Google Shape;2150;p50"/>
            <p:cNvSpPr/>
            <p:nvPr/>
          </p:nvSpPr>
          <p:spPr>
            <a:xfrm>
              <a:off x="-2135525" y="2061075"/>
              <a:ext cx="970725" cy="615475"/>
            </a:xfrm>
            <a:custGeom>
              <a:avLst/>
              <a:gdLst/>
              <a:ahLst/>
              <a:cxnLst/>
              <a:rect l="l" t="t" r="r" b="b"/>
              <a:pathLst>
                <a:path w="38829" h="24619" extrusionOk="0">
                  <a:moveTo>
                    <a:pt x="3136" y="1"/>
                  </a:moveTo>
                  <a:cubicBezTo>
                    <a:pt x="1402" y="1"/>
                    <a:pt x="1" y="1435"/>
                    <a:pt x="1" y="3136"/>
                  </a:cubicBezTo>
                  <a:lnTo>
                    <a:pt x="1" y="21483"/>
                  </a:lnTo>
                  <a:cubicBezTo>
                    <a:pt x="1" y="23251"/>
                    <a:pt x="1435" y="24618"/>
                    <a:pt x="3136" y="24618"/>
                  </a:cubicBezTo>
                  <a:lnTo>
                    <a:pt x="35693" y="24618"/>
                  </a:lnTo>
                  <a:cubicBezTo>
                    <a:pt x="37461" y="24618"/>
                    <a:pt x="38828" y="23184"/>
                    <a:pt x="38828" y="21483"/>
                  </a:cubicBezTo>
                  <a:lnTo>
                    <a:pt x="38828" y="3136"/>
                  </a:lnTo>
                  <a:cubicBezTo>
                    <a:pt x="38828" y="1402"/>
                    <a:pt x="37427" y="1"/>
                    <a:pt x="356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1" name="Google Shape;2151;p50"/>
            <p:cNvSpPr/>
            <p:nvPr/>
          </p:nvSpPr>
          <p:spPr>
            <a:xfrm>
              <a:off x="-2016275" y="2148650"/>
              <a:ext cx="739725" cy="110925"/>
            </a:xfrm>
            <a:custGeom>
              <a:avLst/>
              <a:gdLst/>
              <a:ahLst/>
              <a:cxnLst/>
              <a:rect l="l" t="t" r="r" b="b"/>
              <a:pathLst>
                <a:path w="29589" h="4437" extrusionOk="0">
                  <a:moveTo>
                    <a:pt x="2202" y="0"/>
                  </a:moveTo>
                  <a:cubicBezTo>
                    <a:pt x="1001" y="0"/>
                    <a:pt x="1" y="1001"/>
                    <a:pt x="1" y="2235"/>
                  </a:cubicBezTo>
                  <a:cubicBezTo>
                    <a:pt x="1" y="3436"/>
                    <a:pt x="1001" y="4437"/>
                    <a:pt x="2202" y="4437"/>
                  </a:cubicBezTo>
                  <a:lnTo>
                    <a:pt x="27387" y="4437"/>
                  </a:lnTo>
                  <a:cubicBezTo>
                    <a:pt x="28655" y="4437"/>
                    <a:pt x="29589" y="3436"/>
                    <a:pt x="29589" y="2235"/>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2" name="Google Shape;2152;p50"/>
            <p:cNvSpPr/>
            <p:nvPr/>
          </p:nvSpPr>
          <p:spPr>
            <a:xfrm>
              <a:off x="-1582625" y="2148650"/>
              <a:ext cx="306075" cy="110925"/>
            </a:xfrm>
            <a:custGeom>
              <a:avLst/>
              <a:gdLst/>
              <a:ahLst/>
              <a:cxnLst/>
              <a:rect l="l" t="t" r="r" b="b"/>
              <a:pathLst>
                <a:path w="12243" h="4437" extrusionOk="0">
                  <a:moveTo>
                    <a:pt x="0" y="0"/>
                  </a:moveTo>
                  <a:lnTo>
                    <a:pt x="0" y="4437"/>
                  </a:lnTo>
                  <a:lnTo>
                    <a:pt x="10041" y="4437"/>
                  </a:lnTo>
                  <a:cubicBezTo>
                    <a:pt x="11242" y="4437"/>
                    <a:pt x="12243" y="3436"/>
                    <a:pt x="12243" y="2235"/>
                  </a:cubicBezTo>
                  <a:cubicBezTo>
                    <a:pt x="12243" y="1001"/>
                    <a:pt x="11309" y="0"/>
                    <a:pt x="1004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3" name="Google Shape;2153;p50"/>
            <p:cNvSpPr/>
            <p:nvPr/>
          </p:nvSpPr>
          <p:spPr>
            <a:xfrm>
              <a:off x="-1640175" y="2147825"/>
              <a:ext cx="112625" cy="112600"/>
            </a:xfrm>
            <a:custGeom>
              <a:avLst/>
              <a:gdLst/>
              <a:ahLst/>
              <a:cxnLst/>
              <a:rect l="l" t="t" r="r" b="b"/>
              <a:pathLst>
                <a:path w="4505" h="4504" extrusionOk="0">
                  <a:moveTo>
                    <a:pt x="2269" y="0"/>
                  </a:moveTo>
                  <a:cubicBezTo>
                    <a:pt x="1002" y="0"/>
                    <a:pt x="1" y="1001"/>
                    <a:pt x="1" y="2268"/>
                  </a:cubicBezTo>
                  <a:cubicBezTo>
                    <a:pt x="1" y="3503"/>
                    <a:pt x="1002" y="4503"/>
                    <a:pt x="2269" y="4503"/>
                  </a:cubicBezTo>
                  <a:cubicBezTo>
                    <a:pt x="3503" y="4503"/>
                    <a:pt x="4504" y="3503"/>
                    <a:pt x="4504" y="2268"/>
                  </a:cubicBezTo>
                  <a:cubicBezTo>
                    <a:pt x="4504" y="1001"/>
                    <a:pt x="3503" y="0"/>
                    <a:pt x="22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4" name="Google Shape;2154;p50"/>
            <p:cNvSpPr/>
            <p:nvPr/>
          </p:nvSpPr>
          <p:spPr>
            <a:xfrm>
              <a:off x="-2016275" y="2295425"/>
              <a:ext cx="739725" cy="110925"/>
            </a:xfrm>
            <a:custGeom>
              <a:avLst/>
              <a:gdLst/>
              <a:ahLst/>
              <a:cxnLst/>
              <a:rect l="l" t="t" r="r" b="b"/>
              <a:pathLst>
                <a:path w="29589" h="4437" extrusionOk="0">
                  <a:moveTo>
                    <a:pt x="2202" y="0"/>
                  </a:moveTo>
                  <a:cubicBezTo>
                    <a:pt x="1001" y="0"/>
                    <a:pt x="1" y="1034"/>
                    <a:pt x="1" y="2235"/>
                  </a:cubicBezTo>
                  <a:cubicBezTo>
                    <a:pt x="1" y="3436"/>
                    <a:pt x="1001" y="4437"/>
                    <a:pt x="2202" y="4437"/>
                  </a:cubicBezTo>
                  <a:lnTo>
                    <a:pt x="27387" y="4437"/>
                  </a:lnTo>
                  <a:cubicBezTo>
                    <a:pt x="28655" y="4437"/>
                    <a:pt x="29589" y="3436"/>
                    <a:pt x="29589" y="2235"/>
                  </a:cubicBezTo>
                  <a:cubicBezTo>
                    <a:pt x="29589" y="1034"/>
                    <a:pt x="28588" y="0"/>
                    <a:pt x="273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5" name="Google Shape;2155;p50"/>
            <p:cNvSpPr/>
            <p:nvPr/>
          </p:nvSpPr>
          <p:spPr>
            <a:xfrm>
              <a:off x="-2016275" y="2443025"/>
              <a:ext cx="739725" cy="110100"/>
            </a:xfrm>
            <a:custGeom>
              <a:avLst/>
              <a:gdLst/>
              <a:ahLst/>
              <a:cxnLst/>
              <a:rect l="l" t="t" r="r" b="b"/>
              <a:pathLst>
                <a:path w="29589" h="4404" extrusionOk="0">
                  <a:moveTo>
                    <a:pt x="2202" y="0"/>
                  </a:moveTo>
                  <a:cubicBezTo>
                    <a:pt x="1001" y="0"/>
                    <a:pt x="1" y="1001"/>
                    <a:pt x="1" y="2202"/>
                  </a:cubicBezTo>
                  <a:cubicBezTo>
                    <a:pt x="1" y="3403"/>
                    <a:pt x="1001" y="4404"/>
                    <a:pt x="2202" y="4404"/>
                  </a:cubicBezTo>
                  <a:lnTo>
                    <a:pt x="27387" y="4404"/>
                  </a:lnTo>
                  <a:cubicBezTo>
                    <a:pt x="28655" y="4404"/>
                    <a:pt x="29589" y="3470"/>
                    <a:pt x="29589" y="2202"/>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6" name="Google Shape;2156;p50"/>
            <p:cNvSpPr/>
            <p:nvPr/>
          </p:nvSpPr>
          <p:spPr>
            <a:xfrm>
              <a:off x="-1718550" y="2296250"/>
              <a:ext cx="442000" cy="110100"/>
            </a:xfrm>
            <a:custGeom>
              <a:avLst/>
              <a:gdLst/>
              <a:ahLst/>
              <a:cxnLst/>
              <a:rect l="l" t="t" r="r" b="b"/>
              <a:pathLst>
                <a:path w="17680" h="4404" extrusionOk="0">
                  <a:moveTo>
                    <a:pt x="0" y="1"/>
                  </a:moveTo>
                  <a:lnTo>
                    <a:pt x="0" y="4404"/>
                  </a:lnTo>
                  <a:lnTo>
                    <a:pt x="15478" y="4404"/>
                  </a:lnTo>
                  <a:cubicBezTo>
                    <a:pt x="16679" y="4404"/>
                    <a:pt x="17680" y="3403"/>
                    <a:pt x="17680" y="2202"/>
                  </a:cubicBezTo>
                  <a:cubicBezTo>
                    <a:pt x="17680" y="1001"/>
                    <a:pt x="16746" y="1"/>
                    <a:pt x="154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7" name="Google Shape;2157;p50"/>
            <p:cNvSpPr/>
            <p:nvPr/>
          </p:nvSpPr>
          <p:spPr>
            <a:xfrm>
              <a:off x="-1470875" y="2443850"/>
              <a:ext cx="194325" cy="110950"/>
            </a:xfrm>
            <a:custGeom>
              <a:avLst/>
              <a:gdLst/>
              <a:ahLst/>
              <a:cxnLst/>
              <a:rect l="l" t="t" r="r" b="b"/>
              <a:pathLst>
                <a:path w="7773" h="4438" extrusionOk="0">
                  <a:moveTo>
                    <a:pt x="0" y="1"/>
                  </a:moveTo>
                  <a:lnTo>
                    <a:pt x="0" y="4437"/>
                  </a:lnTo>
                  <a:lnTo>
                    <a:pt x="5571" y="4437"/>
                  </a:lnTo>
                  <a:cubicBezTo>
                    <a:pt x="6772" y="4437"/>
                    <a:pt x="7773" y="3437"/>
                    <a:pt x="7773" y="2202"/>
                  </a:cubicBezTo>
                  <a:cubicBezTo>
                    <a:pt x="7773" y="1002"/>
                    <a:pt x="6839" y="1"/>
                    <a:pt x="55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8" name="Google Shape;2158;p50"/>
            <p:cNvSpPr/>
            <p:nvPr/>
          </p:nvSpPr>
          <p:spPr>
            <a:xfrm>
              <a:off x="-1774425" y="2294575"/>
              <a:ext cx="112600" cy="112625"/>
            </a:xfrm>
            <a:custGeom>
              <a:avLst/>
              <a:gdLst/>
              <a:ahLst/>
              <a:cxnLst/>
              <a:rect l="l" t="t" r="r" b="b"/>
              <a:pathLst>
                <a:path w="4504" h="4505" extrusionOk="0">
                  <a:moveTo>
                    <a:pt x="2235" y="1"/>
                  </a:moveTo>
                  <a:cubicBezTo>
                    <a:pt x="1001" y="1"/>
                    <a:pt x="0" y="1002"/>
                    <a:pt x="0" y="2269"/>
                  </a:cubicBezTo>
                  <a:cubicBezTo>
                    <a:pt x="0" y="3503"/>
                    <a:pt x="1001" y="4504"/>
                    <a:pt x="2235" y="4504"/>
                  </a:cubicBezTo>
                  <a:cubicBezTo>
                    <a:pt x="3503" y="4504"/>
                    <a:pt x="4504" y="3503"/>
                    <a:pt x="4504" y="2269"/>
                  </a:cubicBezTo>
                  <a:cubicBezTo>
                    <a:pt x="4504" y="1068"/>
                    <a:pt x="3503" y="68"/>
                    <a:pt x="22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59" name="Google Shape;2159;p50"/>
            <p:cNvSpPr/>
            <p:nvPr/>
          </p:nvSpPr>
          <p:spPr>
            <a:xfrm>
              <a:off x="-1527575" y="2442200"/>
              <a:ext cx="112600" cy="112600"/>
            </a:xfrm>
            <a:custGeom>
              <a:avLst/>
              <a:gdLst/>
              <a:ahLst/>
              <a:cxnLst/>
              <a:rect l="l" t="t" r="r" b="b"/>
              <a:pathLst>
                <a:path w="4504" h="4504" extrusionOk="0">
                  <a:moveTo>
                    <a:pt x="2268" y="0"/>
                  </a:moveTo>
                  <a:cubicBezTo>
                    <a:pt x="1001" y="0"/>
                    <a:pt x="0" y="1001"/>
                    <a:pt x="0" y="2235"/>
                  </a:cubicBezTo>
                  <a:cubicBezTo>
                    <a:pt x="0" y="3503"/>
                    <a:pt x="1001" y="4503"/>
                    <a:pt x="2268" y="4503"/>
                  </a:cubicBezTo>
                  <a:cubicBezTo>
                    <a:pt x="3503" y="4503"/>
                    <a:pt x="4503" y="3503"/>
                    <a:pt x="4503" y="2235"/>
                  </a:cubicBezTo>
                  <a:cubicBezTo>
                    <a:pt x="4503" y="1034"/>
                    <a:pt x="3503" y="33"/>
                    <a:pt x="22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0" name="Google Shape;2160;p50"/>
            <p:cNvSpPr/>
            <p:nvPr/>
          </p:nvSpPr>
          <p:spPr>
            <a:xfrm>
              <a:off x="-2213075" y="3595525"/>
              <a:ext cx="70900" cy="70900"/>
            </a:xfrm>
            <a:custGeom>
              <a:avLst/>
              <a:gdLst/>
              <a:ahLst/>
              <a:cxnLst/>
              <a:rect l="l" t="t" r="r" b="b"/>
              <a:pathLst>
                <a:path w="2836" h="2836" extrusionOk="0">
                  <a:moveTo>
                    <a:pt x="1401" y="534"/>
                  </a:moveTo>
                  <a:cubicBezTo>
                    <a:pt x="1868" y="534"/>
                    <a:pt x="2269" y="967"/>
                    <a:pt x="2269" y="1434"/>
                  </a:cubicBezTo>
                  <a:cubicBezTo>
                    <a:pt x="2269" y="1902"/>
                    <a:pt x="1868" y="2302"/>
                    <a:pt x="1401" y="2302"/>
                  </a:cubicBezTo>
                  <a:cubicBezTo>
                    <a:pt x="934" y="2302"/>
                    <a:pt x="534" y="1935"/>
                    <a:pt x="534" y="1434"/>
                  </a:cubicBezTo>
                  <a:cubicBezTo>
                    <a:pt x="534" y="967"/>
                    <a:pt x="901" y="534"/>
                    <a:pt x="1401" y="534"/>
                  </a:cubicBezTo>
                  <a:close/>
                  <a:moveTo>
                    <a:pt x="1401" y="0"/>
                  </a:moveTo>
                  <a:cubicBezTo>
                    <a:pt x="601" y="0"/>
                    <a:pt x="0" y="634"/>
                    <a:pt x="0" y="1434"/>
                  </a:cubicBezTo>
                  <a:cubicBezTo>
                    <a:pt x="0" y="2202"/>
                    <a:pt x="601" y="2836"/>
                    <a:pt x="1401" y="2836"/>
                  </a:cubicBezTo>
                  <a:cubicBezTo>
                    <a:pt x="2169" y="2836"/>
                    <a:pt x="2836" y="2202"/>
                    <a:pt x="2836" y="1434"/>
                  </a:cubicBezTo>
                  <a:cubicBezTo>
                    <a:pt x="2836" y="634"/>
                    <a:pt x="2202" y="0"/>
                    <a:pt x="14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1" name="Google Shape;2161;p50"/>
            <p:cNvSpPr/>
            <p:nvPr/>
          </p:nvSpPr>
          <p:spPr>
            <a:xfrm>
              <a:off x="-2005425" y="3659725"/>
              <a:ext cx="70075" cy="70075"/>
            </a:xfrm>
            <a:custGeom>
              <a:avLst/>
              <a:gdLst/>
              <a:ahLst/>
              <a:cxnLst/>
              <a:rect l="l" t="t" r="r" b="b"/>
              <a:pathLst>
                <a:path w="2803" h="2803" extrusionOk="0">
                  <a:moveTo>
                    <a:pt x="1401" y="1"/>
                  </a:moveTo>
                  <a:cubicBezTo>
                    <a:pt x="601" y="1"/>
                    <a:pt x="0" y="601"/>
                    <a:pt x="0" y="1402"/>
                  </a:cubicBezTo>
                  <a:cubicBezTo>
                    <a:pt x="0" y="2202"/>
                    <a:pt x="601" y="2803"/>
                    <a:pt x="1401" y="2803"/>
                  </a:cubicBezTo>
                  <a:cubicBezTo>
                    <a:pt x="2202" y="2803"/>
                    <a:pt x="2802" y="2202"/>
                    <a:pt x="2802" y="1402"/>
                  </a:cubicBezTo>
                  <a:cubicBezTo>
                    <a:pt x="2769" y="601"/>
                    <a:pt x="2169" y="1"/>
                    <a:pt x="14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2" name="Google Shape;2162;p50"/>
            <p:cNvSpPr/>
            <p:nvPr/>
          </p:nvSpPr>
          <p:spPr>
            <a:xfrm>
              <a:off x="-2108000" y="3371800"/>
              <a:ext cx="145125" cy="158675"/>
            </a:xfrm>
            <a:custGeom>
              <a:avLst/>
              <a:gdLst/>
              <a:ahLst/>
              <a:cxnLst/>
              <a:rect l="l" t="t" r="r" b="b"/>
              <a:pathLst>
                <a:path w="5805" h="6347" extrusionOk="0">
                  <a:moveTo>
                    <a:pt x="685" y="0"/>
                  </a:moveTo>
                  <a:cubicBezTo>
                    <a:pt x="322" y="0"/>
                    <a:pt x="0" y="288"/>
                    <a:pt x="0" y="677"/>
                  </a:cubicBezTo>
                  <a:lnTo>
                    <a:pt x="0" y="5680"/>
                  </a:lnTo>
                  <a:cubicBezTo>
                    <a:pt x="0" y="6078"/>
                    <a:pt x="316" y="6346"/>
                    <a:pt x="656" y="6346"/>
                  </a:cubicBezTo>
                  <a:cubicBezTo>
                    <a:pt x="772" y="6346"/>
                    <a:pt x="891" y="6315"/>
                    <a:pt x="1001" y="6247"/>
                  </a:cubicBezTo>
                  <a:lnTo>
                    <a:pt x="5338" y="3745"/>
                  </a:lnTo>
                  <a:cubicBezTo>
                    <a:pt x="5805" y="3512"/>
                    <a:pt x="5805" y="2878"/>
                    <a:pt x="5338" y="2578"/>
                  </a:cubicBezTo>
                  <a:lnTo>
                    <a:pt x="1001" y="76"/>
                  </a:lnTo>
                  <a:cubicBezTo>
                    <a:pt x="897" y="24"/>
                    <a:pt x="789" y="0"/>
                    <a:pt x="6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3" name="Google Shape;2163;p50"/>
            <p:cNvSpPr/>
            <p:nvPr/>
          </p:nvSpPr>
          <p:spPr>
            <a:xfrm>
              <a:off x="-4436325" y="3096825"/>
              <a:ext cx="377800" cy="575425"/>
            </a:xfrm>
            <a:custGeom>
              <a:avLst/>
              <a:gdLst/>
              <a:ahLst/>
              <a:cxnLst/>
              <a:rect l="l" t="t" r="r" b="b"/>
              <a:pathLst>
                <a:path w="15112" h="23017" extrusionOk="0">
                  <a:moveTo>
                    <a:pt x="15111" y="1"/>
                  </a:moveTo>
                  <a:cubicBezTo>
                    <a:pt x="14858" y="472"/>
                    <a:pt x="14628" y="850"/>
                    <a:pt x="14409" y="1157"/>
                  </a:cubicBezTo>
                  <a:lnTo>
                    <a:pt x="14409" y="1157"/>
                  </a:lnTo>
                  <a:cubicBezTo>
                    <a:pt x="15111" y="837"/>
                    <a:pt x="15111" y="1026"/>
                    <a:pt x="15111" y="1"/>
                  </a:cubicBezTo>
                  <a:close/>
                  <a:moveTo>
                    <a:pt x="14409" y="1157"/>
                  </a:moveTo>
                  <a:cubicBezTo>
                    <a:pt x="14083" y="1306"/>
                    <a:pt x="13607" y="1563"/>
                    <a:pt x="12910" y="2102"/>
                  </a:cubicBezTo>
                  <a:cubicBezTo>
                    <a:pt x="12591" y="2353"/>
                    <a:pt x="12263" y="2592"/>
                    <a:pt x="11930" y="2824"/>
                  </a:cubicBezTo>
                  <a:lnTo>
                    <a:pt x="11930" y="2824"/>
                  </a:lnTo>
                  <a:cubicBezTo>
                    <a:pt x="12975" y="2456"/>
                    <a:pt x="13618" y="2266"/>
                    <a:pt x="14409" y="1157"/>
                  </a:cubicBezTo>
                  <a:close/>
                  <a:moveTo>
                    <a:pt x="11930" y="2824"/>
                  </a:moveTo>
                  <a:lnTo>
                    <a:pt x="11930" y="2824"/>
                  </a:lnTo>
                  <a:cubicBezTo>
                    <a:pt x="11319" y="3039"/>
                    <a:pt x="10570" y="3314"/>
                    <a:pt x="9574" y="3870"/>
                  </a:cubicBezTo>
                  <a:cubicBezTo>
                    <a:pt x="6972" y="5271"/>
                    <a:pt x="4003" y="6205"/>
                    <a:pt x="2102" y="8507"/>
                  </a:cubicBezTo>
                  <a:cubicBezTo>
                    <a:pt x="100" y="10942"/>
                    <a:pt x="0" y="14611"/>
                    <a:pt x="1435" y="17446"/>
                  </a:cubicBezTo>
                  <a:cubicBezTo>
                    <a:pt x="2902" y="20248"/>
                    <a:pt x="5771" y="22216"/>
                    <a:pt x="8840" y="23017"/>
                  </a:cubicBezTo>
                  <a:cubicBezTo>
                    <a:pt x="6105" y="21516"/>
                    <a:pt x="4103" y="18747"/>
                    <a:pt x="3603" y="15678"/>
                  </a:cubicBezTo>
                  <a:cubicBezTo>
                    <a:pt x="3103" y="12610"/>
                    <a:pt x="4070" y="9341"/>
                    <a:pt x="6205" y="7039"/>
                  </a:cubicBezTo>
                  <a:cubicBezTo>
                    <a:pt x="7802" y="5298"/>
                    <a:pt x="9962" y="4193"/>
                    <a:pt x="11930" y="2824"/>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4" name="Google Shape;2164;p50"/>
            <p:cNvSpPr/>
            <p:nvPr/>
          </p:nvSpPr>
          <p:spPr>
            <a:xfrm>
              <a:off x="-2341500" y="4202625"/>
              <a:ext cx="362775" cy="310300"/>
            </a:xfrm>
            <a:custGeom>
              <a:avLst/>
              <a:gdLst/>
              <a:ahLst/>
              <a:cxnLst/>
              <a:rect l="l" t="t" r="r" b="b"/>
              <a:pathLst>
                <a:path w="14511" h="12412" extrusionOk="0">
                  <a:moveTo>
                    <a:pt x="10174" y="0"/>
                  </a:moveTo>
                  <a:lnTo>
                    <a:pt x="0" y="3569"/>
                  </a:lnTo>
                  <a:lnTo>
                    <a:pt x="4904" y="12176"/>
                  </a:lnTo>
                  <a:cubicBezTo>
                    <a:pt x="4904" y="12176"/>
                    <a:pt x="5880" y="12411"/>
                    <a:pt x="7241" y="12411"/>
                  </a:cubicBezTo>
                  <a:cubicBezTo>
                    <a:pt x="9502" y="12411"/>
                    <a:pt x="12825" y="11762"/>
                    <a:pt x="14511" y="8306"/>
                  </a:cubicBezTo>
                  <a:lnTo>
                    <a:pt x="10174"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5" name="Google Shape;2165;p50"/>
            <p:cNvSpPr/>
            <p:nvPr/>
          </p:nvSpPr>
          <p:spPr>
            <a:xfrm>
              <a:off x="-2341500" y="4202625"/>
              <a:ext cx="283550" cy="261875"/>
            </a:xfrm>
            <a:custGeom>
              <a:avLst/>
              <a:gdLst/>
              <a:ahLst/>
              <a:cxnLst/>
              <a:rect l="l" t="t" r="r" b="b"/>
              <a:pathLst>
                <a:path w="11342" h="10475" extrusionOk="0">
                  <a:moveTo>
                    <a:pt x="10141" y="0"/>
                  </a:moveTo>
                  <a:lnTo>
                    <a:pt x="0" y="3569"/>
                  </a:lnTo>
                  <a:lnTo>
                    <a:pt x="1668" y="6505"/>
                  </a:lnTo>
                  <a:lnTo>
                    <a:pt x="3903" y="10474"/>
                  </a:lnTo>
                  <a:lnTo>
                    <a:pt x="11342" y="2335"/>
                  </a:lnTo>
                  <a:lnTo>
                    <a:pt x="10141"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6" name="Google Shape;2166;p50"/>
            <p:cNvSpPr/>
            <p:nvPr/>
          </p:nvSpPr>
          <p:spPr>
            <a:xfrm>
              <a:off x="-2257275" y="4393575"/>
              <a:ext cx="646325" cy="384475"/>
            </a:xfrm>
            <a:custGeom>
              <a:avLst/>
              <a:gdLst/>
              <a:ahLst/>
              <a:cxnLst/>
              <a:rect l="l" t="t" r="r" b="b"/>
              <a:pathLst>
                <a:path w="25853" h="15379" extrusionOk="0">
                  <a:moveTo>
                    <a:pt x="10775" y="1"/>
                  </a:moveTo>
                  <a:lnTo>
                    <a:pt x="534" y="2836"/>
                  </a:lnTo>
                  <a:lnTo>
                    <a:pt x="134" y="8674"/>
                  </a:lnTo>
                  <a:cubicBezTo>
                    <a:pt x="1" y="10709"/>
                    <a:pt x="1468" y="12443"/>
                    <a:pt x="3470" y="12710"/>
                  </a:cubicBezTo>
                  <a:lnTo>
                    <a:pt x="25619" y="15379"/>
                  </a:lnTo>
                  <a:lnTo>
                    <a:pt x="25686" y="14678"/>
                  </a:lnTo>
                  <a:cubicBezTo>
                    <a:pt x="25852" y="12944"/>
                    <a:pt x="24985" y="11342"/>
                    <a:pt x="23484" y="10575"/>
                  </a:cubicBezTo>
                  <a:lnTo>
                    <a:pt x="20682" y="9208"/>
                  </a:lnTo>
                  <a:lnTo>
                    <a:pt x="107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7" name="Google Shape;2167;p50"/>
            <p:cNvSpPr/>
            <p:nvPr/>
          </p:nvSpPr>
          <p:spPr>
            <a:xfrm>
              <a:off x="-2258100" y="4570375"/>
              <a:ext cx="150950" cy="146800"/>
            </a:xfrm>
            <a:custGeom>
              <a:avLst/>
              <a:gdLst/>
              <a:ahLst/>
              <a:cxnLst/>
              <a:rect l="l" t="t" r="r" b="b"/>
              <a:pathLst>
                <a:path w="6038" h="5872" extrusionOk="0">
                  <a:moveTo>
                    <a:pt x="1254" y="1"/>
                  </a:moveTo>
                  <a:cubicBezTo>
                    <a:pt x="901" y="1"/>
                    <a:pt x="567" y="45"/>
                    <a:pt x="234" y="134"/>
                  </a:cubicBezTo>
                  <a:lnTo>
                    <a:pt x="134" y="1602"/>
                  </a:lnTo>
                  <a:cubicBezTo>
                    <a:pt x="0" y="3603"/>
                    <a:pt x="1468" y="5371"/>
                    <a:pt x="3469" y="5638"/>
                  </a:cubicBezTo>
                  <a:lnTo>
                    <a:pt x="5604" y="5872"/>
                  </a:lnTo>
                  <a:cubicBezTo>
                    <a:pt x="5671" y="5638"/>
                    <a:pt x="5704" y="5371"/>
                    <a:pt x="5738" y="5104"/>
                  </a:cubicBezTo>
                  <a:cubicBezTo>
                    <a:pt x="6038" y="2603"/>
                    <a:pt x="4303" y="334"/>
                    <a:pt x="1801" y="34"/>
                  </a:cubicBezTo>
                  <a:cubicBezTo>
                    <a:pt x="1612" y="12"/>
                    <a:pt x="1431" y="1"/>
                    <a:pt x="12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8" name="Google Shape;2168;p50"/>
            <p:cNvSpPr/>
            <p:nvPr/>
          </p:nvSpPr>
          <p:spPr>
            <a:xfrm>
              <a:off x="-1898675" y="4554525"/>
              <a:ext cx="137625" cy="119275"/>
            </a:xfrm>
            <a:custGeom>
              <a:avLst/>
              <a:gdLst/>
              <a:ahLst/>
              <a:cxnLst/>
              <a:rect l="l" t="t" r="r" b="b"/>
              <a:pathLst>
                <a:path w="5505" h="4771" extrusionOk="0">
                  <a:moveTo>
                    <a:pt x="3369" y="1"/>
                  </a:moveTo>
                  <a:lnTo>
                    <a:pt x="0" y="2469"/>
                  </a:lnTo>
                  <a:lnTo>
                    <a:pt x="1668" y="4771"/>
                  </a:lnTo>
                  <a:lnTo>
                    <a:pt x="5504" y="1969"/>
                  </a:lnTo>
                  <a:lnTo>
                    <a:pt x="3369"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69" name="Google Shape;2169;p50"/>
            <p:cNvSpPr/>
            <p:nvPr/>
          </p:nvSpPr>
          <p:spPr>
            <a:xfrm>
              <a:off x="-1983750" y="4481150"/>
              <a:ext cx="143475" cy="122600"/>
            </a:xfrm>
            <a:custGeom>
              <a:avLst/>
              <a:gdLst/>
              <a:ahLst/>
              <a:cxnLst/>
              <a:rect l="l" t="t" r="r" b="b"/>
              <a:pathLst>
                <a:path w="5739" h="4904" extrusionOk="0">
                  <a:moveTo>
                    <a:pt x="3603" y="0"/>
                  </a:moveTo>
                  <a:lnTo>
                    <a:pt x="1" y="2602"/>
                  </a:lnTo>
                  <a:lnTo>
                    <a:pt x="1669" y="4904"/>
                  </a:lnTo>
                  <a:lnTo>
                    <a:pt x="5738" y="1935"/>
                  </a:lnTo>
                  <a:lnTo>
                    <a:pt x="360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0" name="Google Shape;2170;p50"/>
            <p:cNvSpPr/>
            <p:nvPr/>
          </p:nvSpPr>
          <p:spPr>
            <a:xfrm>
              <a:off x="-3740825" y="2355700"/>
              <a:ext cx="1056600" cy="1254025"/>
            </a:xfrm>
            <a:custGeom>
              <a:avLst/>
              <a:gdLst/>
              <a:ahLst/>
              <a:cxnLst/>
              <a:rect l="l" t="t" r="r" b="b"/>
              <a:pathLst>
                <a:path w="42264" h="50161" extrusionOk="0">
                  <a:moveTo>
                    <a:pt x="11780" y="0"/>
                  </a:moveTo>
                  <a:cubicBezTo>
                    <a:pt x="10157" y="0"/>
                    <a:pt x="8501" y="433"/>
                    <a:pt x="7072" y="1259"/>
                  </a:cubicBezTo>
                  <a:cubicBezTo>
                    <a:pt x="4003" y="2893"/>
                    <a:pt x="1935" y="5995"/>
                    <a:pt x="968" y="9331"/>
                  </a:cubicBezTo>
                  <a:cubicBezTo>
                    <a:pt x="0" y="12600"/>
                    <a:pt x="67" y="16169"/>
                    <a:pt x="501" y="19572"/>
                  </a:cubicBezTo>
                  <a:cubicBezTo>
                    <a:pt x="1468" y="26944"/>
                    <a:pt x="4403" y="34182"/>
                    <a:pt x="9307" y="39786"/>
                  </a:cubicBezTo>
                  <a:cubicBezTo>
                    <a:pt x="14177" y="45390"/>
                    <a:pt x="21149" y="49360"/>
                    <a:pt x="28587" y="50060"/>
                  </a:cubicBezTo>
                  <a:cubicBezTo>
                    <a:pt x="29253" y="50125"/>
                    <a:pt x="29930" y="50161"/>
                    <a:pt x="30608" y="50161"/>
                  </a:cubicBezTo>
                  <a:cubicBezTo>
                    <a:pt x="33431" y="50161"/>
                    <a:pt x="36276" y="49540"/>
                    <a:pt x="38428" y="47792"/>
                  </a:cubicBezTo>
                  <a:cubicBezTo>
                    <a:pt x="41096" y="45624"/>
                    <a:pt x="42264" y="41354"/>
                    <a:pt x="40129" y="38619"/>
                  </a:cubicBezTo>
                  <a:cubicBezTo>
                    <a:pt x="38528" y="36550"/>
                    <a:pt x="35359" y="35550"/>
                    <a:pt x="34925" y="32948"/>
                  </a:cubicBezTo>
                  <a:cubicBezTo>
                    <a:pt x="34592" y="30913"/>
                    <a:pt x="36126" y="29112"/>
                    <a:pt x="36660" y="27177"/>
                  </a:cubicBezTo>
                  <a:cubicBezTo>
                    <a:pt x="37494" y="24242"/>
                    <a:pt x="35792" y="20773"/>
                    <a:pt x="32957" y="19705"/>
                  </a:cubicBezTo>
                  <a:cubicBezTo>
                    <a:pt x="30755" y="18838"/>
                    <a:pt x="28254" y="19271"/>
                    <a:pt x="25919" y="18838"/>
                  </a:cubicBezTo>
                  <a:cubicBezTo>
                    <a:pt x="22416" y="18137"/>
                    <a:pt x="19614" y="15335"/>
                    <a:pt x="18180" y="12066"/>
                  </a:cubicBezTo>
                  <a:cubicBezTo>
                    <a:pt x="16745" y="8831"/>
                    <a:pt x="16512" y="5161"/>
                    <a:pt x="16679" y="1625"/>
                  </a:cubicBezTo>
                  <a:cubicBezTo>
                    <a:pt x="15315" y="524"/>
                    <a:pt x="13568" y="0"/>
                    <a:pt x="11780" y="0"/>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1" name="Google Shape;2171;p50"/>
            <p:cNvSpPr/>
            <p:nvPr/>
          </p:nvSpPr>
          <p:spPr>
            <a:xfrm>
              <a:off x="-3544850" y="2422175"/>
              <a:ext cx="820600" cy="1146675"/>
            </a:xfrm>
            <a:custGeom>
              <a:avLst/>
              <a:gdLst/>
              <a:ahLst/>
              <a:cxnLst/>
              <a:rect l="l" t="t" r="r" b="b"/>
              <a:pathLst>
                <a:path w="32824" h="45867" extrusionOk="0">
                  <a:moveTo>
                    <a:pt x="5971" y="1"/>
                  </a:moveTo>
                  <a:lnTo>
                    <a:pt x="0" y="2302"/>
                  </a:lnTo>
                  <a:lnTo>
                    <a:pt x="1234" y="36827"/>
                  </a:lnTo>
                  <a:cubicBezTo>
                    <a:pt x="1301" y="36894"/>
                    <a:pt x="1334" y="36994"/>
                    <a:pt x="1434" y="37060"/>
                  </a:cubicBezTo>
                  <a:cubicBezTo>
                    <a:pt x="4904" y="41030"/>
                    <a:pt x="9340" y="44099"/>
                    <a:pt x="14244" y="45867"/>
                  </a:cubicBezTo>
                  <a:cubicBezTo>
                    <a:pt x="20915" y="44866"/>
                    <a:pt x="28454" y="43732"/>
                    <a:pt x="32290" y="42931"/>
                  </a:cubicBezTo>
                  <a:cubicBezTo>
                    <a:pt x="32523" y="42698"/>
                    <a:pt x="32690" y="42364"/>
                    <a:pt x="32824" y="42031"/>
                  </a:cubicBezTo>
                  <a:cubicBezTo>
                    <a:pt x="26686" y="41097"/>
                    <a:pt x="23484" y="34492"/>
                    <a:pt x="24284" y="31023"/>
                  </a:cubicBezTo>
                  <a:cubicBezTo>
                    <a:pt x="25118" y="27353"/>
                    <a:pt x="27520" y="21483"/>
                    <a:pt x="18180" y="20048"/>
                  </a:cubicBezTo>
                  <a:cubicBezTo>
                    <a:pt x="8840" y="18647"/>
                    <a:pt x="5971" y="1"/>
                    <a:pt x="59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2" name="Google Shape;2172;p50"/>
            <p:cNvSpPr/>
            <p:nvPr/>
          </p:nvSpPr>
          <p:spPr>
            <a:xfrm>
              <a:off x="-4334600" y="2355500"/>
              <a:ext cx="930700" cy="1483050"/>
            </a:xfrm>
            <a:custGeom>
              <a:avLst/>
              <a:gdLst/>
              <a:ahLst/>
              <a:cxnLst/>
              <a:rect l="l" t="t" r="r" b="b"/>
              <a:pathLst>
                <a:path w="37228" h="59322" extrusionOk="0">
                  <a:moveTo>
                    <a:pt x="16025" y="0"/>
                  </a:moveTo>
                  <a:cubicBezTo>
                    <a:pt x="15004" y="0"/>
                    <a:pt x="13932" y="105"/>
                    <a:pt x="12810" y="333"/>
                  </a:cubicBezTo>
                  <a:cubicBezTo>
                    <a:pt x="13744" y="4135"/>
                    <a:pt x="14545" y="8872"/>
                    <a:pt x="12310" y="12074"/>
                  </a:cubicBezTo>
                  <a:cubicBezTo>
                    <a:pt x="10742" y="14309"/>
                    <a:pt x="8040" y="15377"/>
                    <a:pt x="5805" y="16878"/>
                  </a:cubicBezTo>
                  <a:cubicBezTo>
                    <a:pt x="3537" y="18379"/>
                    <a:pt x="1402" y="20914"/>
                    <a:pt x="2136" y="23549"/>
                  </a:cubicBezTo>
                  <a:cubicBezTo>
                    <a:pt x="2903" y="26518"/>
                    <a:pt x="6872" y="28052"/>
                    <a:pt x="6973" y="31088"/>
                  </a:cubicBezTo>
                  <a:cubicBezTo>
                    <a:pt x="7039" y="33423"/>
                    <a:pt x="4804" y="35057"/>
                    <a:pt x="3303" y="36892"/>
                  </a:cubicBezTo>
                  <a:cubicBezTo>
                    <a:pt x="1" y="40895"/>
                    <a:pt x="368" y="47066"/>
                    <a:pt x="3303" y="51336"/>
                  </a:cubicBezTo>
                  <a:cubicBezTo>
                    <a:pt x="6205" y="55572"/>
                    <a:pt x="11209" y="58041"/>
                    <a:pt x="16313" y="58941"/>
                  </a:cubicBezTo>
                  <a:cubicBezTo>
                    <a:pt x="17630" y="59185"/>
                    <a:pt x="18987" y="59322"/>
                    <a:pt x="20339" y="59322"/>
                  </a:cubicBezTo>
                  <a:cubicBezTo>
                    <a:pt x="23061" y="59322"/>
                    <a:pt x="25759" y="58766"/>
                    <a:pt x="28054" y="57407"/>
                  </a:cubicBezTo>
                  <a:cubicBezTo>
                    <a:pt x="33125" y="54405"/>
                    <a:pt x="35226" y="48167"/>
                    <a:pt x="35993" y="42329"/>
                  </a:cubicBezTo>
                  <a:cubicBezTo>
                    <a:pt x="37227" y="32155"/>
                    <a:pt x="35460" y="21681"/>
                    <a:pt x="31290" y="12341"/>
                  </a:cubicBezTo>
                  <a:cubicBezTo>
                    <a:pt x="29722" y="8905"/>
                    <a:pt x="27854" y="5536"/>
                    <a:pt x="24885" y="3168"/>
                  </a:cubicBezTo>
                  <a:cubicBezTo>
                    <a:pt x="22621" y="1320"/>
                    <a:pt x="19647" y="0"/>
                    <a:pt x="16025" y="0"/>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3" name="Google Shape;2173;p50"/>
            <p:cNvSpPr/>
            <p:nvPr/>
          </p:nvSpPr>
          <p:spPr>
            <a:xfrm>
              <a:off x="-4438000" y="2585625"/>
              <a:ext cx="1400200" cy="1772125"/>
            </a:xfrm>
            <a:custGeom>
              <a:avLst/>
              <a:gdLst/>
              <a:ahLst/>
              <a:cxnLst/>
              <a:rect l="l" t="t" r="r" b="b"/>
              <a:pathLst>
                <a:path w="56008" h="70885" extrusionOk="0">
                  <a:moveTo>
                    <a:pt x="10341" y="24351"/>
                  </a:moveTo>
                  <a:lnTo>
                    <a:pt x="10341" y="24351"/>
                  </a:lnTo>
                  <a:cubicBezTo>
                    <a:pt x="9507" y="25519"/>
                    <a:pt x="8340" y="26553"/>
                    <a:pt x="7473" y="27654"/>
                  </a:cubicBezTo>
                  <a:cubicBezTo>
                    <a:pt x="4170" y="31657"/>
                    <a:pt x="4537" y="37828"/>
                    <a:pt x="7473" y="42064"/>
                  </a:cubicBezTo>
                  <a:cubicBezTo>
                    <a:pt x="7639" y="42331"/>
                    <a:pt x="7840" y="42564"/>
                    <a:pt x="8040" y="42831"/>
                  </a:cubicBezTo>
                  <a:cubicBezTo>
                    <a:pt x="5805" y="41230"/>
                    <a:pt x="4170" y="38795"/>
                    <a:pt x="3770" y="36060"/>
                  </a:cubicBezTo>
                  <a:cubicBezTo>
                    <a:pt x="3270" y="33024"/>
                    <a:pt x="4237" y="29722"/>
                    <a:pt x="6338" y="27454"/>
                  </a:cubicBezTo>
                  <a:cubicBezTo>
                    <a:pt x="7506" y="26186"/>
                    <a:pt x="8940" y="25285"/>
                    <a:pt x="10341" y="24351"/>
                  </a:cubicBezTo>
                  <a:close/>
                  <a:moveTo>
                    <a:pt x="17647" y="1"/>
                  </a:moveTo>
                  <a:cubicBezTo>
                    <a:pt x="17446" y="1035"/>
                    <a:pt x="17013" y="2002"/>
                    <a:pt x="16446" y="2869"/>
                  </a:cubicBezTo>
                  <a:cubicBezTo>
                    <a:pt x="14911" y="5104"/>
                    <a:pt x="12176" y="6172"/>
                    <a:pt x="9941" y="7673"/>
                  </a:cubicBezTo>
                  <a:cubicBezTo>
                    <a:pt x="7673" y="9174"/>
                    <a:pt x="5571" y="11709"/>
                    <a:pt x="6272" y="14344"/>
                  </a:cubicBezTo>
                  <a:cubicBezTo>
                    <a:pt x="7072" y="17313"/>
                    <a:pt x="11008" y="18847"/>
                    <a:pt x="11109" y="21883"/>
                  </a:cubicBezTo>
                  <a:cubicBezTo>
                    <a:pt x="11142" y="22617"/>
                    <a:pt x="10942" y="23217"/>
                    <a:pt x="10608" y="23851"/>
                  </a:cubicBezTo>
                  <a:cubicBezTo>
                    <a:pt x="10308" y="23984"/>
                    <a:pt x="9974" y="24151"/>
                    <a:pt x="9607" y="24351"/>
                  </a:cubicBezTo>
                  <a:cubicBezTo>
                    <a:pt x="7006" y="25786"/>
                    <a:pt x="4003" y="26686"/>
                    <a:pt x="2135" y="28988"/>
                  </a:cubicBezTo>
                  <a:cubicBezTo>
                    <a:pt x="134" y="31456"/>
                    <a:pt x="1" y="35126"/>
                    <a:pt x="1468" y="37961"/>
                  </a:cubicBezTo>
                  <a:cubicBezTo>
                    <a:pt x="2836" y="40563"/>
                    <a:pt x="5438" y="42464"/>
                    <a:pt x="8273" y="43332"/>
                  </a:cubicBezTo>
                  <a:cubicBezTo>
                    <a:pt x="9441" y="44733"/>
                    <a:pt x="10842" y="45900"/>
                    <a:pt x="12443" y="46867"/>
                  </a:cubicBezTo>
                  <a:cubicBezTo>
                    <a:pt x="12510" y="46901"/>
                    <a:pt x="12576" y="46968"/>
                    <a:pt x="12643" y="47001"/>
                  </a:cubicBezTo>
                  <a:cubicBezTo>
                    <a:pt x="12910" y="47168"/>
                    <a:pt x="13143" y="47301"/>
                    <a:pt x="13444" y="47468"/>
                  </a:cubicBezTo>
                  <a:lnTo>
                    <a:pt x="13677" y="47568"/>
                  </a:lnTo>
                  <a:cubicBezTo>
                    <a:pt x="13977" y="47701"/>
                    <a:pt x="14244" y="47868"/>
                    <a:pt x="14511" y="48002"/>
                  </a:cubicBezTo>
                  <a:cubicBezTo>
                    <a:pt x="14578" y="48035"/>
                    <a:pt x="14644" y="48035"/>
                    <a:pt x="14678" y="48068"/>
                  </a:cubicBezTo>
                  <a:cubicBezTo>
                    <a:pt x="15345" y="48369"/>
                    <a:pt x="16079" y="48669"/>
                    <a:pt x="16813" y="48902"/>
                  </a:cubicBezTo>
                  <a:cubicBezTo>
                    <a:pt x="16913" y="48969"/>
                    <a:pt x="17013" y="49002"/>
                    <a:pt x="17113" y="49002"/>
                  </a:cubicBezTo>
                  <a:cubicBezTo>
                    <a:pt x="17346" y="49069"/>
                    <a:pt x="17613" y="49169"/>
                    <a:pt x="17913" y="49236"/>
                  </a:cubicBezTo>
                  <a:cubicBezTo>
                    <a:pt x="18013" y="49303"/>
                    <a:pt x="18147" y="49336"/>
                    <a:pt x="18247" y="49336"/>
                  </a:cubicBezTo>
                  <a:cubicBezTo>
                    <a:pt x="18480" y="49403"/>
                    <a:pt x="18747" y="49469"/>
                    <a:pt x="18981" y="49536"/>
                  </a:cubicBezTo>
                  <a:cubicBezTo>
                    <a:pt x="19114" y="49569"/>
                    <a:pt x="19181" y="49569"/>
                    <a:pt x="19314" y="49636"/>
                  </a:cubicBezTo>
                  <a:cubicBezTo>
                    <a:pt x="19681" y="49703"/>
                    <a:pt x="20015" y="49803"/>
                    <a:pt x="20415" y="49836"/>
                  </a:cubicBezTo>
                  <a:cubicBezTo>
                    <a:pt x="21734" y="50100"/>
                    <a:pt x="23105" y="50209"/>
                    <a:pt x="24459" y="50209"/>
                  </a:cubicBezTo>
                  <a:cubicBezTo>
                    <a:pt x="24646" y="50209"/>
                    <a:pt x="24832" y="50207"/>
                    <a:pt x="25018" y="50203"/>
                  </a:cubicBezTo>
                  <a:lnTo>
                    <a:pt x="27320" y="53506"/>
                  </a:lnTo>
                  <a:lnTo>
                    <a:pt x="27253" y="58876"/>
                  </a:lnTo>
                  <a:lnTo>
                    <a:pt x="28754" y="61511"/>
                  </a:lnTo>
                  <a:cubicBezTo>
                    <a:pt x="29031" y="62014"/>
                    <a:pt x="29080" y="62365"/>
                    <a:pt x="29387" y="62365"/>
                  </a:cubicBezTo>
                  <a:cubicBezTo>
                    <a:pt x="29488" y="62365"/>
                    <a:pt x="29616" y="62327"/>
                    <a:pt x="29789" y="62245"/>
                  </a:cubicBezTo>
                  <a:cubicBezTo>
                    <a:pt x="30322" y="62012"/>
                    <a:pt x="30656" y="61478"/>
                    <a:pt x="30656" y="60877"/>
                  </a:cubicBezTo>
                  <a:lnTo>
                    <a:pt x="30522" y="56541"/>
                  </a:lnTo>
                  <a:lnTo>
                    <a:pt x="33424" y="59143"/>
                  </a:lnTo>
                  <a:lnTo>
                    <a:pt x="35259" y="63479"/>
                  </a:lnTo>
                  <a:cubicBezTo>
                    <a:pt x="35520" y="64080"/>
                    <a:pt x="36128" y="64476"/>
                    <a:pt x="36780" y="64476"/>
                  </a:cubicBezTo>
                  <a:cubicBezTo>
                    <a:pt x="36961" y="64476"/>
                    <a:pt x="37146" y="64445"/>
                    <a:pt x="37327" y="64380"/>
                  </a:cubicBezTo>
                  <a:cubicBezTo>
                    <a:pt x="37861" y="64180"/>
                    <a:pt x="38295" y="63713"/>
                    <a:pt x="38428" y="63146"/>
                  </a:cubicBezTo>
                  <a:lnTo>
                    <a:pt x="38495" y="63146"/>
                  </a:lnTo>
                  <a:cubicBezTo>
                    <a:pt x="38528" y="63146"/>
                    <a:pt x="38528" y="63079"/>
                    <a:pt x="38595" y="63079"/>
                  </a:cubicBezTo>
                  <a:lnTo>
                    <a:pt x="38828" y="63379"/>
                  </a:lnTo>
                  <a:cubicBezTo>
                    <a:pt x="39059" y="63661"/>
                    <a:pt x="39389" y="63825"/>
                    <a:pt x="39726" y="63825"/>
                  </a:cubicBezTo>
                  <a:cubicBezTo>
                    <a:pt x="39827" y="63825"/>
                    <a:pt x="39929" y="63810"/>
                    <a:pt x="40029" y="63780"/>
                  </a:cubicBezTo>
                  <a:cubicBezTo>
                    <a:pt x="40763" y="63613"/>
                    <a:pt x="41163" y="62879"/>
                    <a:pt x="40930" y="62178"/>
                  </a:cubicBezTo>
                  <a:lnTo>
                    <a:pt x="40496" y="61078"/>
                  </a:lnTo>
                  <a:lnTo>
                    <a:pt x="40496" y="61078"/>
                  </a:lnTo>
                  <a:cubicBezTo>
                    <a:pt x="41097" y="61511"/>
                    <a:pt x="41764" y="61878"/>
                    <a:pt x="42364" y="62212"/>
                  </a:cubicBezTo>
                  <a:lnTo>
                    <a:pt x="54473" y="68450"/>
                  </a:lnTo>
                  <a:lnTo>
                    <a:pt x="56007" y="70885"/>
                  </a:lnTo>
                  <a:cubicBezTo>
                    <a:pt x="53784" y="48580"/>
                    <a:pt x="46000" y="44375"/>
                    <a:pt x="37701" y="44375"/>
                  </a:cubicBezTo>
                  <a:cubicBezTo>
                    <a:pt x="32676" y="44375"/>
                    <a:pt x="27462" y="45917"/>
                    <a:pt x="23179" y="45917"/>
                  </a:cubicBezTo>
                  <a:cubicBezTo>
                    <a:pt x="21375" y="45917"/>
                    <a:pt x="19737" y="45643"/>
                    <a:pt x="18347" y="44866"/>
                  </a:cubicBezTo>
                  <a:cubicBezTo>
                    <a:pt x="8106" y="39162"/>
                    <a:pt x="14978" y="26386"/>
                    <a:pt x="19048" y="14845"/>
                  </a:cubicBezTo>
                  <a:cubicBezTo>
                    <a:pt x="22483" y="5304"/>
                    <a:pt x="18981" y="1168"/>
                    <a:pt x="1764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4" name="Google Shape;2174;p50"/>
            <p:cNvSpPr/>
            <p:nvPr/>
          </p:nvSpPr>
          <p:spPr>
            <a:xfrm>
              <a:off x="-4301225" y="2467200"/>
              <a:ext cx="897325" cy="1370150"/>
            </a:xfrm>
            <a:custGeom>
              <a:avLst/>
              <a:gdLst/>
              <a:ahLst/>
              <a:cxnLst/>
              <a:rect l="l" t="t" r="r" b="b"/>
              <a:pathLst>
                <a:path w="35893" h="54806" extrusionOk="0">
                  <a:moveTo>
                    <a:pt x="25018" y="1"/>
                  </a:moveTo>
                  <a:lnTo>
                    <a:pt x="16846" y="1268"/>
                  </a:lnTo>
                  <a:cubicBezTo>
                    <a:pt x="16846" y="1268"/>
                    <a:pt x="16178" y="7940"/>
                    <a:pt x="10841" y="14344"/>
                  </a:cubicBezTo>
                  <a:cubicBezTo>
                    <a:pt x="7139" y="18781"/>
                    <a:pt x="12676" y="25019"/>
                    <a:pt x="10508" y="26753"/>
                  </a:cubicBezTo>
                  <a:cubicBezTo>
                    <a:pt x="3669" y="32224"/>
                    <a:pt x="0" y="37428"/>
                    <a:pt x="6138" y="50904"/>
                  </a:cubicBezTo>
                  <a:cubicBezTo>
                    <a:pt x="8740" y="52739"/>
                    <a:pt x="11842" y="53873"/>
                    <a:pt x="15011" y="54440"/>
                  </a:cubicBezTo>
                  <a:cubicBezTo>
                    <a:pt x="16328" y="54672"/>
                    <a:pt x="17685" y="54806"/>
                    <a:pt x="19037" y="54806"/>
                  </a:cubicBezTo>
                  <a:cubicBezTo>
                    <a:pt x="21759" y="54806"/>
                    <a:pt x="24457" y="54265"/>
                    <a:pt x="26753" y="52905"/>
                  </a:cubicBezTo>
                  <a:cubicBezTo>
                    <a:pt x="31756" y="49903"/>
                    <a:pt x="33891" y="43632"/>
                    <a:pt x="34658" y="37795"/>
                  </a:cubicBezTo>
                  <a:cubicBezTo>
                    <a:pt x="35892" y="27621"/>
                    <a:pt x="34091" y="17180"/>
                    <a:pt x="29922" y="7840"/>
                  </a:cubicBezTo>
                  <a:cubicBezTo>
                    <a:pt x="28687" y="5004"/>
                    <a:pt x="27153" y="2202"/>
                    <a:pt x="2501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5" name="Google Shape;2175;p50"/>
            <p:cNvSpPr/>
            <p:nvPr/>
          </p:nvSpPr>
          <p:spPr>
            <a:xfrm>
              <a:off x="-3451450" y="2840550"/>
              <a:ext cx="557075" cy="591550"/>
            </a:xfrm>
            <a:custGeom>
              <a:avLst/>
              <a:gdLst/>
              <a:ahLst/>
              <a:cxnLst/>
              <a:rect l="l" t="t" r="r" b="b"/>
              <a:pathLst>
                <a:path w="22283" h="23662" extrusionOk="0">
                  <a:moveTo>
                    <a:pt x="6219" y="0"/>
                  </a:moveTo>
                  <a:cubicBezTo>
                    <a:pt x="5188" y="0"/>
                    <a:pt x="4146" y="308"/>
                    <a:pt x="3236" y="945"/>
                  </a:cubicBezTo>
                  <a:lnTo>
                    <a:pt x="2869" y="1178"/>
                  </a:lnTo>
                  <a:cubicBezTo>
                    <a:pt x="534" y="2846"/>
                    <a:pt x="0" y="6049"/>
                    <a:pt x="1601" y="8384"/>
                  </a:cubicBezTo>
                  <a:lnTo>
                    <a:pt x="15111" y="23661"/>
                  </a:lnTo>
                  <a:lnTo>
                    <a:pt x="22283" y="16323"/>
                  </a:lnTo>
                  <a:lnTo>
                    <a:pt x="10441" y="2179"/>
                  </a:lnTo>
                  <a:cubicBezTo>
                    <a:pt x="9423" y="754"/>
                    <a:pt x="7834" y="0"/>
                    <a:pt x="6219" y="0"/>
                  </a:cubicBezTo>
                  <a:close/>
                </a:path>
              </a:pathLst>
            </a:custGeom>
            <a:solidFill>
              <a:srgbClr val="E8A29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6" name="Google Shape;2176;p50"/>
            <p:cNvSpPr/>
            <p:nvPr/>
          </p:nvSpPr>
          <p:spPr>
            <a:xfrm>
              <a:off x="-3151250" y="2876675"/>
              <a:ext cx="484550" cy="555425"/>
            </a:xfrm>
            <a:custGeom>
              <a:avLst/>
              <a:gdLst/>
              <a:ahLst/>
              <a:cxnLst/>
              <a:rect l="l" t="t" r="r" b="b"/>
              <a:pathLst>
                <a:path w="19382" h="22217" extrusionOk="0">
                  <a:moveTo>
                    <a:pt x="16012" y="0"/>
                  </a:moveTo>
                  <a:lnTo>
                    <a:pt x="1" y="12543"/>
                  </a:lnTo>
                  <a:lnTo>
                    <a:pt x="3103" y="22216"/>
                  </a:lnTo>
                  <a:lnTo>
                    <a:pt x="19381" y="5571"/>
                  </a:lnTo>
                  <a:lnTo>
                    <a:pt x="16012"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7" name="Google Shape;2177;p50"/>
            <p:cNvSpPr/>
            <p:nvPr/>
          </p:nvSpPr>
          <p:spPr>
            <a:xfrm>
              <a:off x="-3540700" y="2812150"/>
              <a:ext cx="481200" cy="345575"/>
            </a:xfrm>
            <a:custGeom>
              <a:avLst/>
              <a:gdLst/>
              <a:ahLst/>
              <a:cxnLst/>
              <a:rect l="l" t="t" r="r" b="b"/>
              <a:pathLst>
                <a:path w="19248" h="13823" extrusionOk="0">
                  <a:moveTo>
                    <a:pt x="8611" y="0"/>
                  </a:moveTo>
                  <a:cubicBezTo>
                    <a:pt x="7239" y="0"/>
                    <a:pt x="5880" y="534"/>
                    <a:pt x="4638" y="1881"/>
                  </a:cubicBezTo>
                  <a:cubicBezTo>
                    <a:pt x="4604" y="1881"/>
                    <a:pt x="1" y="7285"/>
                    <a:pt x="9941" y="13823"/>
                  </a:cubicBezTo>
                  <a:lnTo>
                    <a:pt x="19248" y="7718"/>
                  </a:lnTo>
                  <a:cubicBezTo>
                    <a:pt x="19248" y="7718"/>
                    <a:pt x="13831" y="0"/>
                    <a:pt x="861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8" name="Google Shape;2178;p50"/>
            <p:cNvSpPr/>
            <p:nvPr/>
          </p:nvSpPr>
          <p:spPr>
            <a:xfrm>
              <a:off x="-3756375" y="2665675"/>
              <a:ext cx="406675" cy="384225"/>
            </a:xfrm>
            <a:custGeom>
              <a:avLst/>
              <a:gdLst/>
              <a:ahLst/>
              <a:cxnLst/>
              <a:rect l="l" t="t" r="r" b="b"/>
              <a:pathLst>
                <a:path w="16267" h="15369" extrusionOk="0">
                  <a:moveTo>
                    <a:pt x="10529" y="1"/>
                  </a:moveTo>
                  <a:cubicBezTo>
                    <a:pt x="10529" y="1"/>
                    <a:pt x="10529" y="1"/>
                    <a:pt x="10529" y="1"/>
                  </a:cubicBezTo>
                  <a:lnTo>
                    <a:pt x="10529" y="1"/>
                  </a:lnTo>
                  <a:cubicBezTo>
                    <a:pt x="10529" y="1"/>
                    <a:pt x="10529" y="1"/>
                    <a:pt x="10529" y="1"/>
                  </a:cubicBezTo>
                  <a:close/>
                  <a:moveTo>
                    <a:pt x="3624" y="1"/>
                  </a:moveTo>
                  <a:cubicBezTo>
                    <a:pt x="3624" y="1"/>
                    <a:pt x="2290" y="8173"/>
                    <a:pt x="789" y="11176"/>
                  </a:cubicBezTo>
                  <a:cubicBezTo>
                    <a:pt x="0" y="12808"/>
                    <a:pt x="4537" y="15368"/>
                    <a:pt x="8902" y="15368"/>
                  </a:cubicBezTo>
                  <a:cubicBezTo>
                    <a:pt x="12477" y="15368"/>
                    <a:pt x="15936" y="13652"/>
                    <a:pt x="16267" y="8307"/>
                  </a:cubicBezTo>
                  <a:cubicBezTo>
                    <a:pt x="16267" y="8307"/>
                    <a:pt x="15533" y="7440"/>
                    <a:pt x="14532" y="6872"/>
                  </a:cubicBezTo>
                  <a:cubicBezTo>
                    <a:pt x="13098" y="6139"/>
                    <a:pt x="11230" y="4304"/>
                    <a:pt x="10529" y="1"/>
                  </a:cubicBezTo>
                  <a:lnTo>
                    <a:pt x="10529" y="1"/>
                  </a:lnTo>
                  <a:cubicBezTo>
                    <a:pt x="10508" y="7"/>
                    <a:pt x="8095" y="371"/>
                    <a:pt x="6059" y="371"/>
                  </a:cubicBezTo>
                  <a:cubicBezTo>
                    <a:pt x="5033" y="371"/>
                    <a:pt x="4102" y="279"/>
                    <a:pt x="3624"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79" name="Google Shape;2179;p50"/>
            <p:cNvSpPr/>
            <p:nvPr/>
          </p:nvSpPr>
          <p:spPr>
            <a:xfrm>
              <a:off x="-3672450" y="2664850"/>
              <a:ext cx="271050" cy="167325"/>
            </a:xfrm>
            <a:custGeom>
              <a:avLst/>
              <a:gdLst/>
              <a:ahLst/>
              <a:cxnLst/>
              <a:rect l="l" t="t" r="r" b="b"/>
              <a:pathLst>
                <a:path w="10842" h="6693" extrusionOk="0">
                  <a:moveTo>
                    <a:pt x="367" y="0"/>
                  </a:moveTo>
                  <a:lnTo>
                    <a:pt x="367" y="34"/>
                  </a:lnTo>
                  <a:cubicBezTo>
                    <a:pt x="267" y="101"/>
                    <a:pt x="267" y="134"/>
                    <a:pt x="267" y="134"/>
                  </a:cubicBezTo>
                  <a:lnTo>
                    <a:pt x="267" y="201"/>
                  </a:lnTo>
                  <a:lnTo>
                    <a:pt x="267" y="234"/>
                  </a:lnTo>
                  <a:lnTo>
                    <a:pt x="267" y="334"/>
                  </a:lnTo>
                  <a:cubicBezTo>
                    <a:pt x="234" y="568"/>
                    <a:pt x="167" y="1001"/>
                    <a:pt x="67" y="1502"/>
                  </a:cubicBezTo>
                  <a:lnTo>
                    <a:pt x="67" y="1535"/>
                  </a:lnTo>
                  <a:cubicBezTo>
                    <a:pt x="34" y="1668"/>
                    <a:pt x="34" y="1802"/>
                    <a:pt x="0" y="1902"/>
                  </a:cubicBezTo>
                  <a:cubicBezTo>
                    <a:pt x="1608" y="3911"/>
                    <a:pt x="5677" y="6693"/>
                    <a:pt x="9848" y="6693"/>
                  </a:cubicBezTo>
                  <a:cubicBezTo>
                    <a:pt x="10179" y="6693"/>
                    <a:pt x="10511" y="6675"/>
                    <a:pt x="10842" y="6639"/>
                  </a:cubicBezTo>
                  <a:cubicBezTo>
                    <a:pt x="9507" y="5771"/>
                    <a:pt x="7873" y="3937"/>
                    <a:pt x="7239" y="0"/>
                  </a:cubicBezTo>
                  <a:cubicBezTo>
                    <a:pt x="7239" y="0"/>
                    <a:pt x="4793" y="371"/>
                    <a:pt x="2757" y="371"/>
                  </a:cubicBezTo>
                  <a:cubicBezTo>
                    <a:pt x="1739" y="371"/>
                    <a:pt x="823" y="278"/>
                    <a:pt x="367"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0" name="Google Shape;2180;p50"/>
            <p:cNvSpPr/>
            <p:nvPr/>
          </p:nvSpPr>
          <p:spPr>
            <a:xfrm>
              <a:off x="-3680800" y="2665675"/>
              <a:ext cx="331950" cy="279400"/>
            </a:xfrm>
            <a:custGeom>
              <a:avLst/>
              <a:gdLst/>
              <a:ahLst/>
              <a:cxnLst/>
              <a:rect l="l" t="t" r="r" b="b"/>
              <a:pathLst>
                <a:path w="13278" h="11176" extrusionOk="0">
                  <a:moveTo>
                    <a:pt x="668" y="1"/>
                  </a:moveTo>
                  <a:cubicBezTo>
                    <a:pt x="668" y="1"/>
                    <a:pt x="401" y="1502"/>
                    <a:pt x="1" y="3503"/>
                  </a:cubicBezTo>
                  <a:cubicBezTo>
                    <a:pt x="1369" y="6906"/>
                    <a:pt x="4704" y="10642"/>
                    <a:pt x="12710" y="11176"/>
                  </a:cubicBezTo>
                  <a:cubicBezTo>
                    <a:pt x="13010" y="10408"/>
                    <a:pt x="13210" y="9441"/>
                    <a:pt x="13277" y="8307"/>
                  </a:cubicBezTo>
                  <a:cubicBezTo>
                    <a:pt x="13244" y="8307"/>
                    <a:pt x="12510" y="7440"/>
                    <a:pt x="11542" y="6906"/>
                  </a:cubicBezTo>
                  <a:cubicBezTo>
                    <a:pt x="10108" y="6139"/>
                    <a:pt x="8240" y="4304"/>
                    <a:pt x="7540" y="1"/>
                  </a:cubicBezTo>
                  <a:cubicBezTo>
                    <a:pt x="7540" y="1"/>
                    <a:pt x="5093" y="371"/>
                    <a:pt x="3057" y="371"/>
                  </a:cubicBezTo>
                  <a:cubicBezTo>
                    <a:pt x="2039" y="371"/>
                    <a:pt x="1124" y="279"/>
                    <a:pt x="668"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1" name="Google Shape;2181;p50"/>
            <p:cNvSpPr/>
            <p:nvPr/>
          </p:nvSpPr>
          <p:spPr>
            <a:xfrm>
              <a:off x="-3500650" y="2068600"/>
              <a:ext cx="291050" cy="382700"/>
            </a:xfrm>
            <a:custGeom>
              <a:avLst/>
              <a:gdLst/>
              <a:ahLst/>
              <a:cxnLst/>
              <a:rect l="l" t="t" r="r" b="b"/>
              <a:pathLst>
                <a:path w="11642" h="15308" extrusionOk="0">
                  <a:moveTo>
                    <a:pt x="1034" y="0"/>
                  </a:moveTo>
                  <a:cubicBezTo>
                    <a:pt x="0" y="2102"/>
                    <a:pt x="167" y="4670"/>
                    <a:pt x="967" y="6872"/>
                  </a:cubicBezTo>
                  <a:cubicBezTo>
                    <a:pt x="1801" y="9073"/>
                    <a:pt x="3136" y="11108"/>
                    <a:pt x="4503" y="13009"/>
                  </a:cubicBezTo>
                  <a:cubicBezTo>
                    <a:pt x="5137" y="13877"/>
                    <a:pt x="5804" y="14844"/>
                    <a:pt x="6838" y="15178"/>
                  </a:cubicBezTo>
                  <a:cubicBezTo>
                    <a:pt x="7104" y="15266"/>
                    <a:pt x="7382" y="15308"/>
                    <a:pt x="7662" y="15308"/>
                  </a:cubicBezTo>
                  <a:cubicBezTo>
                    <a:pt x="8434" y="15308"/>
                    <a:pt x="9219" y="14991"/>
                    <a:pt x="9807" y="14477"/>
                  </a:cubicBezTo>
                  <a:cubicBezTo>
                    <a:pt x="11508" y="12976"/>
                    <a:pt x="11642" y="10174"/>
                    <a:pt x="10574" y="8139"/>
                  </a:cubicBezTo>
                  <a:cubicBezTo>
                    <a:pt x="9540" y="6104"/>
                    <a:pt x="7639" y="4670"/>
                    <a:pt x="5671" y="3469"/>
                  </a:cubicBezTo>
                  <a:cubicBezTo>
                    <a:pt x="5304" y="2035"/>
                    <a:pt x="3302" y="634"/>
                    <a:pt x="1034" y="0"/>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2" name="Google Shape;2182;p50"/>
            <p:cNvSpPr/>
            <p:nvPr/>
          </p:nvSpPr>
          <p:spPr>
            <a:xfrm>
              <a:off x="-3887600" y="2096950"/>
              <a:ext cx="541250" cy="615525"/>
            </a:xfrm>
            <a:custGeom>
              <a:avLst/>
              <a:gdLst/>
              <a:ahLst/>
              <a:cxnLst/>
              <a:rect l="l" t="t" r="r" b="b"/>
              <a:pathLst>
                <a:path w="21650" h="24621" extrusionOk="0">
                  <a:moveTo>
                    <a:pt x="19881" y="0"/>
                  </a:moveTo>
                  <a:lnTo>
                    <a:pt x="4971" y="1234"/>
                  </a:lnTo>
                  <a:cubicBezTo>
                    <a:pt x="2135" y="1468"/>
                    <a:pt x="0" y="3970"/>
                    <a:pt x="267" y="6805"/>
                  </a:cubicBezTo>
                  <a:lnTo>
                    <a:pt x="968" y="15411"/>
                  </a:lnTo>
                  <a:cubicBezTo>
                    <a:pt x="1410" y="20690"/>
                    <a:pt x="5807" y="24621"/>
                    <a:pt x="10949" y="24621"/>
                  </a:cubicBezTo>
                  <a:cubicBezTo>
                    <a:pt x="11234" y="24621"/>
                    <a:pt x="11520" y="24609"/>
                    <a:pt x="11809" y="24584"/>
                  </a:cubicBezTo>
                  <a:lnTo>
                    <a:pt x="15144" y="24318"/>
                  </a:lnTo>
                  <a:cubicBezTo>
                    <a:pt x="18880" y="24017"/>
                    <a:pt x="21649" y="20715"/>
                    <a:pt x="21316" y="17012"/>
                  </a:cubicBezTo>
                  <a:lnTo>
                    <a:pt x="19881"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3" name="Google Shape;2183;p50"/>
            <p:cNvSpPr/>
            <p:nvPr/>
          </p:nvSpPr>
          <p:spPr>
            <a:xfrm>
              <a:off x="-3801700" y="2465100"/>
              <a:ext cx="171800" cy="156900"/>
            </a:xfrm>
            <a:custGeom>
              <a:avLst/>
              <a:gdLst/>
              <a:ahLst/>
              <a:cxnLst/>
              <a:rect l="l" t="t" r="r" b="b"/>
              <a:pathLst>
                <a:path w="6872" h="6276" extrusionOk="0">
                  <a:moveTo>
                    <a:pt x="3449" y="1"/>
                  </a:moveTo>
                  <a:cubicBezTo>
                    <a:pt x="2019" y="1"/>
                    <a:pt x="744" y="989"/>
                    <a:pt x="400" y="2420"/>
                  </a:cubicBezTo>
                  <a:cubicBezTo>
                    <a:pt x="0" y="4088"/>
                    <a:pt x="1034" y="5789"/>
                    <a:pt x="2735" y="6189"/>
                  </a:cubicBezTo>
                  <a:cubicBezTo>
                    <a:pt x="2977" y="6247"/>
                    <a:pt x="3220" y="6275"/>
                    <a:pt x="3458" y="6275"/>
                  </a:cubicBezTo>
                  <a:cubicBezTo>
                    <a:pt x="4861" y="6275"/>
                    <a:pt x="6129" y="5308"/>
                    <a:pt x="6471" y="3854"/>
                  </a:cubicBezTo>
                  <a:cubicBezTo>
                    <a:pt x="6872" y="2186"/>
                    <a:pt x="5838" y="485"/>
                    <a:pt x="4170" y="85"/>
                  </a:cubicBezTo>
                  <a:cubicBezTo>
                    <a:pt x="3928" y="28"/>
                    <a:pt x="3686" y="1"/>
                    <a:pt x="3449"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4" name="Google Shape;2184;p50"/>
            <p:cNvSpPr/>
            <p:nvPr/>
          </p:nvSpPr>
          <p:spPr>
            <a:xfrm>
              <a:off x="-3472300" y="2421350"/>
              <a:ext cx="119275" cy="155950"/>
            </a:xfrm>
            <a:custGeom>
              <a:avLst/>
              <a:gdLst/>
              <a:ahLst/>
              <a:cxnLst/>
              <a:rect l="l" t="t" r="r" b="b"/>
              <a:pathLst>
                <a:path w="4771" h="6238" extrusionOk="0">
                  <a:moveTo>
                    <a:pt x="3069" y="0"/>
                  </a:moveTo>
                  <a:cubicBezTo>
                    <a:pt x="1368" y="34"/>
                    <a:pt x="0" y="1401"/>
                    <a:pt x="0" y="3102"/>
                  </a:cubicBezTo>
                  <a:cubicBezTo>
                    <a:pt x="0" y="4837"/>
                    <a:pt x="1368" y="6238"/>
                    <a:pt x="3102" y="6238"/>
                  </a:cubicBezTo>
                  <a:cubicBezTo>
                    <a:pt x="3669" y="6238"/>
                    <a:pt x="4203" y="6105"/>
                    <a:pt x="4603" y="5838"/>
                  </a:cubicBezTo>
                  <a:cubicBezTo>
                    <a:pt x="4737" y="5237"/>
                    <a:pt x="4770" y="4603"/>
                    <a:pt x="4704" y="4003"/>
                  </a:cubicBezTo>
                  <a:lnTo>
                    <a:pt x="4370" y="267"/>
                  </a:lnTo>
                  <a:cubicBezTo>
                    <a:pt x="3936" y="100"/>
                    <a:pt x="3536" y="0"/>
                    <a:pt x="3069"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5" name="Google Shape;2185;p50"/>
            <p:cNvSpPr/>
            <p:nvPr/>
          </p:nvSpPr>
          <p:spPr>
            <a:xfrm>
              <a:off x="-3662450" y="3440400"/>
              <a:ext cx="87600" cy="85350"/>
            </a:xfrm>
            <a:custGeom>
              <a:avLst/>
              <a:gdLst/>
              <a:ahLst/>
              <a:cxnLst/>
              <a:rect l="l" t="t" r="r" b="b"/>
              <a:pathLst>
                <a:path w="3504" h="3414" extrusionOk="0">
                  <a:moveTo>
                    <a:pt x="2102" y="1"/>
                  </a:moveTo>
                  <a:lnTo>
                    <a:pt x="1" y="3403"/>
                  </a:lnTo>
                  <a:cubicBezTo>
                    <a:pt x="1" y="3403"/>
                    <a:pt x="144" y="3413"/>
                    <a:pt x="372" y="3413"/>
                  </a:cubicBezTo>
                  <a:cubicBezTo>
                    <a:pt x="867" y="3413"/>
                    <a:pt x="1762" y="3366"/>
                    <a:pt x="2469" y="3070"/>
                  </a:cubicBezTo>
                  <a:cubicBezTo>
                    <a:pt x="3503" y="2703"/>
                    <a:pt x="2102" y="1"/>
                    <a:pt x="2102" y="1"/>
                  </a:cubicBezTo>
                  <a:close/>
                </a:path>
              </a:pathLst>
            </a:custGeom>
            <a:solidFill>
              <a:srgbClr val="0000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6" name="Google Shape;2186;p50"/>
            <p:cNvSpPr/>
            <p:nvPr/>
          </p:nvSpPr>
          <p:spPr>
            <a:xfrm>
              <a:off x="-3162250" y="3300300"/>
              <a:ext cx="115275" cy="66175"/>
            </a:xfrm>
            <a:custGeom>
              <a:avLst/>
              <a:gdLst/>
              <a:ahLst/>
              <a:cxnLst/>
              <a:rect l="l" t="t" r="r" b="b"/>
              <a:pathLst>
                <a:path w="4611" h="2647" extrusionOk="0">
                  <a:moveTo>
                    <a:pt x="841" y="1"/>
                  </a:moveTo>
                  <a:cubicBezTo>
                    <a:pt x="841" y="1"/>
                    <a:pt x="1" y="2646"/>
                    <a:pt x="1386" y="2646"/>
                  </a:cubicBezTo>
                  <a:cubicBezTo>
                    <a:pt x="1435" y="2646"/>
                    <a:pt x="1487" y="2643"/>
                    <a:pt x="1541" y="2636"/>
                  </a:cubicBezTo>
                  <a:cubicBezTo>
                    <a:pt x="3143" y="2436"/>
                    <a:pt x="4610" y="801"/>
                    <a:pt x="4610" y="801"/>
                  </a:cubicBezTo>
                  <a:lnTo>
                    <a:pt x="841" y="1"/>
                  </a:lnTo>
                  <a:close/>
                </a:path>
              </a:pathLst>
            </a:custGeom>
            <a:solidFill>
              <a:srgbClr val="0000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7" name="Google Shape;2187;p50"/>
            <p:cNvSpPr/>
            <p:nvPr/>
          </p:nvSpPr>
          <p:spPr>
            <a:xfrm>
              <a:off x="-3636600" y="3299475"/>
              <a:ext cx="562100" cy="273550"/>
            </a:xfrm>
            <a:custGeom>
              <a:avLst/>
              <a:gdLst/>
              <a:ahLst/>
              <a:cxnLst/>
              <a:rect l="l" t="t" r="r" b="b"/>
              <a:pathLst>
                <a:path w="22484" h="10942" extrusionOk="0">
                  <a:moveTo>
                    <a:pt x="20449" y="0"/>
                  </a:moveTo>
                  <a:cubicBezTo>
                    <a:pt x="20415" y="0"/>
                    <a:pt x="5471" y="1435"/>
                    <a:pt x="1" y="6505"/>
                  </a:cubicBezTo>
                  <a:lnTo>
                    <a:pt x="968" y="10941"/>
                  </a:lnTo>
                  <a:lnTo>
                    <a:pt x="22484" y="4103"/>
                  </a:lnTo>
                  <a:lnTo>
                    <a:pt x="20449"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8" name="Google Shape;2188;p50"/>
            <p:cNvSpPr/>
            <p:nvPr/>
          </p:nvSpPr>
          <p:spPr>
            <a:xfrm>
              <a:off x="-3636600" y="3299475"/>
              <a:ext cx="546250" cy="211850"/>
            </a:xfrm>
            <a:custGeom>
              <a:avLst/>
              <a:gdLst/>
              <a:ahLst/>
              <a:cxnLst/>
              <a:rect l="l" t="t" r="r" b="b"/>
              <a:pathLst>
                <a:path w="21850" h="8474" extrusionOk="0">
                  <a:moveTo>
                    <a:pt x="20415" y="0"/>
                  </a:moveTo>
                  <a:cubicBezTo>
                    <a:pt x="20415" y="0"/>
                    <a:pt x="5438" y="1435"/>
                    <a:pt x="1" y="6505"/>
                  </a:cubicBezTo>
                  <a:lnTo>
                    <a:pt x="434" y="8473"/>
                  </a:lnTo>
                  <a:cubicBezTo>
                    <a:pt x="4504" y="7005"/>
                    <a:pt x="12743" y="4337"/>
                    <a:pt x="21850" y="2936"/>
                  </a:cubicBezTo>
                  <a:lnTo>
                    <a:pt x="20415"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89" name="Google Shape;2189;p50"/>
            <p:cNvSpPr/>
            <p:nvPr/>
          </p:nvSpPr>
          <p:spPr>
            <a:xfrm>
              <a:off x="-3757500" y="1944325"/>
              <a:ext cx="145950" cy="187450"/>
            </a:xfrm>
            <a:custGeom>
              <a:avLst/>
              <a:gdLst/>
              <a:ahLst/>
              <a:cxnLst/>
              <a:rect l="l" t="t" r="r" b="b"/>
              <a:pathLst>
                <a:path w="5838" h="7498" extrusionOk="0">
                  <a:moveTo>
                    <a:pt x="4603" y="1"/>
                  </a:moveTo>
                  <a:cubicBezTo>
                    <a:pt x="4003" y="2936"/>
                    <a:pt x="2335" y="5605"/>
                    <a:pt x="0" y="7440"/>
                  </a:cubicBezTo>
                  <a:cubicBezTo>
                    <a:pt x="323" y="7479"/>
                    <a:pt x="632" y="7498"/>
                    <a:pt x="926" y="7498"/>
                  </a:cubicBezTo>
                  <a:cubicBezTo>
                    <a:pt x="3117" y="7498"/>
                    <a:pt x="4490" y="6446"/>
                    <a:pt x="5137" y="5004"/>
                  </a:cubicBezTo>
                  <a:cubicBezTo>
                    <a:pt x="5838" y="3437"/>
                    <a:pt x="5637" y="1435"/>
                    <a:pt x="4603" y="1"/>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0" name="Google Shape;2190;p50"/>
            <p:cNvSpPr/>
            <p:nvPr/>
          </p:nvSpPr>
          <p:spPr>
            <a:xfrm>
              <a:off x="-4026025" y="2060250"/>
              <a:ext cx="365575" cy="438675"/>
            </a:xfrm>
            <a:custGeom>
              <a:avLst/>
              <a:gdLst/>
              <a:ahLst/>
              <a:cxnLst/>
              <a:rect l="l" t="t" r="r" b="b"/>
              <a:pathLst>
                <a:path w="14623" h="17547" extrusionOk="0">
                  <a:moveTo>
                    <a:pt x="14010" y="1"/>
                  </a:moveTo>
                  <a:cubicBezTo>
                    <a:pt x="14010" y="72"/>
                    <a:pt x="14019" y="153"/>
                    <a:pt x="14045" y="217"/>
                  </a:cubicBezTo>
                  <a:lnTo>
                    <a:pt x="14045" y="217"/>
                  </a:lnTo>
                  <a:cubicBezTo>
                    <a:pt x="14034" y="145"/>
                    <a:pt x="14022" y="73"/>
                    <a:pt x="14010" y="1"/>
                  </a:cubicBezTo>
                  <a:close/>
                  <a:moveTo>
                    <a:pt x="14045" y="217"/>
                  </a:moveTo>
                  <a:lnTo>
                    <a:pt x="14045" y="217"/>
                  </a:lnTo>
                  <a:cubicBezTo>
                    <a:pt x="14051" y="258"/>
                    <a:pt x="14058" y="299"/>
                    <a:pt x="14064" y="340"/>
                  </a:cubicBezTo>
                  <a:lnTo>
                    <a:pt x="14064" y="340"/>
                  </a:lnTo>
                  <a:cubicBezTo>
                    <a:pt x="14089" y="335"/>
                    <a:pt x="14114" y="330"/>
                    <a:pt x="14139" y="324"/>
                  </a:cubicBezTo>
                  <a:lnTo>
                    <a:pt x="14139" y="324"/>
                  </a:lnTo>
                  <a:cubicBezTo>
                    <a:pt x="14159" y="333"/>
                    <a:pt x="14181" y="338"/>
                    <a:pt x="14207" y="338"/>
                  </a:cubicBezTo>
                  <a:cubicBezTo>
                    <a:pt x="14260" y="338"/>
                    <a:pt x="14327" y="317"/>
                    <a:pt x="14410" y="267"/>
                  </a:cubicBezTo>
                  <a:lnTo>
                    <a:pt x="14410" y="267"/>
                  </a:lnTo>
                  <a:cubicBezTo>
                    <a:pt x="14320" y="286"/>
                    <a:pt x="14229" y="305"/>
                    <a:pt x="14139" y="324"/>
                  </a:cubicBezTo>
                  <a:lnTo>
                    <a:pt x="14139" y="324"/>
                  </a:lnTo>
                  <a:cubicBezTo>
                    <a:pt x="14095" y="305"/>
                    <a:pt x="14065" y="265"/>
                    <a:pt x="14045" y="217"/>
                  </a:cubicBezTo>
                  <a:close/>
                  <a:moveTo>
                    <a:pt x="14064" y="340"/>
                  </a:moveTo>
                  <a:lnTo>
                    <a:pt x="14064" y="340"/>
                  </a:lnTo>
                  <a:cubicBezTo>
                    <a:pt x="11470" y="887"/>
                    <a:pt x="8802" y="1488"/>
                    <a:pt x="6471" y="2669"/>
                  </a:cubicBezTo>
                  <a:cubicBezTo>
                    <a:pt x="4003" y="3937"/>
                    <a:pt x="1735" y="5971"/>
                    <a:pt x="901" y="8640"/>
                  </a:cubicBezTo>
                  <a:cubicBezTo>
                    <a:pt x="0" y="11509"/>
                    <a:pt x="734" y="14644"/>
                    <a:pt x="1501" y="17546"/>
                  </a:cubicBezTo>
                  <a:cubicBezTo>
                    <a:pt x="5471" y="16946"/>
                    <a:pt x="9073" y="14644"/>
                    <a:pt x="11408" y="11375"/>
                  </a:cubicBezTo>
                  <a:cubicBezTo>
                    <a:pt x="13676" y="8233"/>
                    <a:pt x="14622" y="4177"/>
                    <a:pt x="14064" y="340"/>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1" name="Google Shape;2191;p50"/>
            <p:cNvSpPr/>
            <p:nvPr/>
          </p:nvSpPr>
          <p:spPr>
            <a:xfrm>
              <a:off x="-3720825" y="2002275"/>
              <a:ext cx="422000" cy="271475"/>
            </a:xfrm>
            <a:custGeom>
              <a:avLst/>
              <a:gdLst/>
              <a:ahLst/>
              <a:cxnLst/>
              <a:rect l="l" t="t" r="r" b="b"/>
              <a:pathLst>
                <a:path w="16880" h="10859" extrusionOk="0">
                  <a:moveTo>
                    <a:pt x="9186" y="1"/>
                  </a:moveTo>
                  <a:cubicBezTo>
                    <a:pt x="8082" y="1"/>
                    <a:pt x="6975" y="183"/>
                    <a:pt x="5938" y="518"/>
                  </a:cubicBezTo>
                  <a:cubicBezTo>
                    <a:pt x="3837" y="1152"/>
                    <a:pt x="2002" y="2420"/>
                    <a:pt x="1" y="4188"/>
                  </a:cubicBezTo>
                  <a:cubicBezTo>
                    <a:pt x="2603" y="8257"/>
                    <a:pt x="7306" y="10826"/>
                    <a:pt x="12143" y="10859"/>
                  </a:cubicBezTo>
                  <a:cubicBezTo>
                    <a:pt x="13177" y="10859"/>
                    <a:pt x="14278" y="10759"/>
                    <a:pt x="15112" y="10192"/>
                  </a:cubicBezTo>
                  <a:cubicBezTo>
                    <a:pt x="16312" y="9425"/>
                    <a:pt x="16879" y="7924"/>
                    <a:pt x="16846" y="6489"/>
                  </a:cubicBezTo>
                  <a:cubicBezTo>
                    <a:pt x="16779" y="4087"/>
                    <a:pt x="15145" y="1853"/>
                    <a:pt x="12977" y="818"/>
                  </a:cubicBezTo>
                  <a:cubicBezTo>
                    <a:pt x="11800" y="257"/>
                    <a:pt x="10495" y="1"/>
                    <a:pt x="9186" y="1"/>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2" name="Google Shape;2192;p50"/>
            <p:cNvSpPr/>
            <p:nvPr/>
          </p:nvSpPr>
          <p:spPr>
            <a:xfrm>
              <a:off x="-4076075" y="2115300"/>
              <a:ext cx="297750" cy="290225"/>
            </a:xfrm>
            <a:custGeom>
              <a:avLst/>
              <a:gdLst/>
              <a:ahLst/>
              <a:cxnLst/>
              <a:rect l="l" t="t" r="r" b="b"/>
              <a:pathLst>
                <a:path w="11910" h="11609" extrusionOk="0">
                  <a:moveTo>
                    <a:pt x="11909" y="0"/>
                  </a:moveTo>
                  <a:cubicBezTo>
                    <a:pt x="11666" y="210"/>
                    <a:pt x="11454" y="372"/>
                    <a:pt x="11263" y="498"/>
                  </a:cubicBezTo>
                  <a:lnTo>
                    <a:pt x="11263" y="498"/>
                  </a:lnTo>
                  <a:cubicBezTo>
                    <a:pt x="11732" y="472"/>
                    <a:pt x="11684" y="563"/>
                    <a:pt x="11909" y="0"/>
                  </a:cubicBezTo>
                  <a:close/>
                  <a:moveTo>
                    <a:pt x="11263" y="498"/>
                  </a:moveTo>
                  <a:lnTo>
                    <a:pt x="11263" y="498"/>
                  </a:lnTo>
                  <a:cubicBezTo>
                    <a:pt x="11038" y="510"/>
                    <a:pt x="10693" y="549"/>
                    <a:pt x="10141" y="701"/>
                  </a:cubicBezTo>
                  <a:cubicBezTo>
                    <a:pt x="9896" y="771"/>
                    <a:pt x="9647" y="831"/>
                    <a:pt x="9397" y="886"/>
                  </a:cubicBezTo>
                  <a:lnTo>
                    <a:pt x="9397" y="886"/>
                  </a:lnTo>
                  <a:cubicBezTo>
                    <a:pt x="9606" y="896"/>
                    <a:pt x="9790" y="907"/>
                    <a:pt x="9963" y="907"/>
                  </a:cubicBezTo>
                  <a:cubicBezTo>
                    <a:pt x="10388" y="907"/>
                    <a:pt x="10749" y="837"/>
                    <a:pt x="11263" y="498"/>
                  </a:cubicBezTo>
                  <a:close/>
                  <a:moveTo>
                    <a:pt x="8882" y="872"/>
                  </a:moveTo>
                  <a:cubicBezTo>
                    <a:pt x="8597" y="872"/>
                    <a:pt x="8268" y="886"/>
                    <a:pt x="7873" y="934"/>
                  </a:cubicBezTo>
                  <a:cubicBezTo>
                    <a:pt x="6072" y="1134"/>
                    <a:pt x="4170" y="967"/>
                    <a:pt x="2569" y="1835"/>
                  </a:cubicBezTo>
                  <a:cubicBezTo>
                    <a:pt x="868" y="2802"/>
                    <a:pt x="1" y="4837"/>
                    <a:pt x="167" y="6772"/>
                  </a:cubicBezTo>
                  <a:cubicBezTo>
                    <a:pt x="368" y="8673"/>
                    <a:pt x="1535" y="10441"/>
                    <a:pt x="3069" y="11608"/>
                  </a:cubicBezTo>
                  <a:cubicBezTo>
                    <a:pt x="1869" y="10141"/>
                    <a:pt x="1368" y="8106"/>
                    <a:pt x="1802" y="6271"/>
                  </a:cubicBezTo>
                  <a:cubicBezTo>
                    <a:pt x="2202" y="4370"/>
                    <a:pt x="3503" y="2769"/>
                    <a:pt x="5204" y="1968"/>
                  </a:cubicBezTo>
                  <a:cubicBezTo>
                    <a:pt x="6508" y="1316"/>
                    <a:pt x="7981" y="1194"/>
                    <a:pt x="9397" y="886"/>
                  </a:cubicBezTo>
                  <a:lnTo>
                    <a:pt x="9397" y="886"/>
                  </a:lnTo>
                  <a:cubicBezTo>
                    <a:pt x="9241" y="878"/>
                    <a:pt x="9071" y="872"/>
                    <a:pt x="8882" y="872"/>
                  </a:cubicBezTo>
                  <a:close/>
                </a:path>
              </a:pathLst>
            </a:custGeom>
            <a:solidFill>
              <a:srgbClr val="4D4DF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3" name="Google Shape;2193;p50"/>
            <p:cNvSpPr/>
            <p:nvPr/>
          </p:nvSpPr>
          <p:spPr>
            <a:xfrm>
              <a:off x="-3346375" y="2535600"/>
              <a:ext cx="380275" cy="261400"/>
            </a:xfrm>
            <a:custGeom>
              <a:avLst/>
              <a:gdLst/>
              <a:ahLst/>
              <a:cxnLst/>
              <a:rect l="l" t="t" r="r" b="b"/>
              <a:pathLst>
                <a:path w="15211" h="10456" extrusionOk="0">
                  <a:moveTo>
                    <a:pt x="567" y="0"/>
                  </a:moveTo>
                  <a:cubicBezTo>
                    <a:pt x="0" y="1768"/>
                    <a:pt x="734" y="4270"/>
                    <a:pt x="2202" y="6305"/>
                  </a:cubicBezTo>
                  <a:cubicBezTo>
                    <a:pt x="3669" y="8339"/>
                    <a:pt x="5871" y="9941"/>
                    <a:pt x="8373" y="10341"/>
                  </a:cubicBezTo>
                  <a:cubicBezTo>
                    <a:pt x="8810" y="10418"/>
                    <a:pt x="9254" y="10456"/>
                    <a:pt x="9698" y="10456"/>
                  </a:cubicBezTo>
                  <a:cubicBezTo>
                    <a:pt x="11765" y="10456"/>
                    <a:pt x="13838" y="9632"/>
                    <a:pt x="15211" y="8039"/>
                  </a:cubicBezTo>
                  <a:lnTo>
                    <a:pt x="15211" y="8039"/>
                  </a:lnTo>
                  <a:cubicBezTo>
                    <a:pt x="13919" y="8976"/>
                    <a:pt x="12345" y="9412"/>
                    <a:pt x="10751" y="9412"/>
                  </a:cubicBezTo>
                  <a:cubicBezTo>
                    <a:pt x="9053" y="9412"/>
                    <a:pt x="7332" y="8918"/>
                    <a:pt x="5904" y="8006"/>
                  </a:cubicBezTo>
                  <a:cubicBezTo>
                    <a:pt x="3169" y="6271"/>
                    <a:pt x="1368" y="3202"/>
                    <a:pt x="5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4" name="Google Shape;2194;p50"/>
            <p:cNvSpPr/>
            <p:nvPr/>
          </p:nvSpPr>
          <p:spPr>
            <a:xfrm>
              <a:off x="-3624925" y="2585625"/>
              <a:ext cx="144300" cy="59225"/>
            </a:xfrm>
            <a:custGeom>
              <a:avLst/>
              <a:gdLst/>
              <a:ahLst/>
              <a:cxnLst/>
              <a:rect l="l" t="t" r="r" b="b"/>
              <a:pathLst>
                <a:path w="5772" h="2369" extrusionOk="0">
                  <a:moveTo>
                    <a:pt x="282" y="1"/>
                  </a:moveTo>
                  <a:cubicBezTo>
                    <a:pt x="242" y="1"/>
                    <a:pt x="201" y="12"/>
                    <a:pt x="168" y="34"/>
                  </a:cubicBezTo>
                  <a:cubicBezTo>
                    <a:pt x="34" y="101"/>
                    <a:pt x="1" y="267"/>
                    <a:pt x="101" y="334"/>
                  </a:cubicBezTo>
                  <a:cubicBezTo>
                    <a:pt x="835" y="1635"/>
                    <a:pt x="2369" y="2369"/>
                    <a:pt x="3870" y="2369"/>
                  </a:cubicBezTo>
                  <a:cubicBezTo>
                    <a:pt x="4471" y="2369"/>
                    <a:pt x="5038" y="2269"/>
                    <a:pt x="5605" y="2035"/>
                  </a:cubicBezTo>
                  <a:cubicBezTo>
                    <a:pt x="5705" y="2002"/>
                    <a:pt x="5772" y="1869"/>
                    <a:pt x="5705" y="1768"/>
                  </a:cubicBezTo>
                  <a:cubicBezTo>
                    <a:pt x="5679" y="1667"/>
                    <a:pt x="5596" y="1623"/>
                    <a:pt x="5513" y="1623"/>
                  </a:cubicBezTo>
                  <a:cubicBezTo>
                    <a:pt x="5487" y="1623"/>
                    <a:pt x="5462" y="1627"/>
                    <a:pt x="5438" y="1635"/>
                  </a:cubicBezTo>
                  <a:cubicBezTo>
                    <a:pt x="4941" y="1865"/>
                    <a:pt x="4402" y="1973"/>
                    <a:pt x="3863" y="1973"/>
                  </a:cubicBezTo>
                  <a:cubicBezTo>
                    <a:pt x="2523" y="1973"/>
                    <a:pt x="1182" y="1300"/>
                    <a:pt x="468" y="134"/>
                  </a:cubicBezTo>
                  <a:cubicBezTo>
                    <a:pt x="446" y="45"/>
                    <a:pt x="364" y="1"/>
                    <a:pt x="282" y="1"/>
                  </a:cubicBezTo>
                  <a:close/>
                </a:path>
              </a:pathLst>
            </a:custGeom>
            <a:solidFill>
              <a:srgbClr val="D693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5" name="Google Shape;2195;p50"/>
            <p:cNvSpPr/>
            <p:nvPr/>
          </p:nvSpPr>
          <p:spPr>
            <a:xfrm>
              <a:off x="-3757500" y="2831625"/>
              <a:ext cx="710525" cy="693875"/>
            </a:xfrm>
            <a:custGeom>
              <a:avLst/>
              <a:gdLst/>
              <a:ahLst/>
              <a:cxnLst/>
              <a:rect l="l" t="t" r="r" b="b"/>
              <a:pathLst>
                <a:path w="28421" h="27755" extrusionOk="0">
                  <a:moveTo>
                    <a:pt x="14844" y="1"/>
                  </a:moveTo>
                  <a:lnTo>
                    <a:pt x="14510" y="201"/>
                  </a:lnTo>
                  <a:cubicBezTo>
                    <a:pt x="14510" y="201"/>
                    <a:pt x="18480" y="4904"/>
                    <a:pt x="11575" y="6973"/>
                  </a:cubicBezTo>
                  <a:cubicBezTo>
                    <a:pt x="11575" y="6973"/>
                    <a:pt x="10945" y="7266"/>
                    <a:pt x="9858" y="7266"/>
                  </a:cubicBezTo>
                  <a:cubicBezTo>
                    <a:pt x="8060" y="7266"/>
                    <a:pt x="5014" y="6463"/>
                    <a:pt x="1501" y="2203"/>
                  </a:cubicBezTo>
                  <a:lnTo>
                    <a:pt x="0" y="13844"/>
                  </a:lnTo>
                  <a:lnTo>
                    <a:pt x="3803" y="27754"/>
                  </a:lnTo>
                  <a:cubicBezTo>
                    <a:pt x="3803" y="27754"/>
                    <a:pt x="11575" y="21149"/>
                    <a:pt x="28420" y="19548"/>
                  </a:cubicBezTo>
                  <a:cubicBezTo>
                    <a:pt x="26919" y="13444"/>
                    <a:pt x="25118" y="7406"/>
                    <a:pt x="14844" y="1"/>
                  </a:cubicBezTo>
                  <a:close/>
                </a:path>
              </a:pathLst>
            </a:custGeom>
            <a:solidFill>
              <a:srgbClr val="F5FD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6" name="Google Shape;2196;p50"/>
            <p:cNvSpPr/>
            <p:nvPr/>
          </p:nvSpPr>
          <p:spPr>
            <a:xfrm>
              <a:off x="-3757500" y="3143525"/>
              <a:ext cx="710525" cy="383625"/>
            </a:xfrm>
            <a:custGeom>
              <a:avLst/>
              <a:gdLst/>
              <a:ahLst/>
              <a:cxnLst/>
              <a:rect l="l" t="t" r="r" b="b"/>
              <a:pathLst>
                <a:path w="28421" h="15345" extrusionOk="0">
                  <a:moveTo>
                    <a:pt x="167" y="1"/>
                  </a:moveTo>
                  <a:lnTo>
                    <a:pt x="0" y="1368"/>
                  </a:lnTo>
                  <a:lnTo>
                    <a:pt x="3803" y="15345"/>
                  </a:lnTo>
                  <a:cubicBezTo>
                    <a:pt x="3803" y="15278"/>
                    <a:pt x="11575" y="8673"/>
                    <a:pt x="28420" y="7072"/>
                  </a:cubicBezTo>
                  <a:cubicBezTo>
                    <a:pt x="27820" y="4804"/>
                    <a:pt x="27253" y="2502"/>
                    <a:pt x="26152" y="167"/>
                  </a:cubicBezTo>
                  <a:cubicBezTo>
                    <a:pt x="21525" y="2558"/>
                    <a:pt x="17192" y="3359"/>
                    <a:pt x="13464" y="3359"/>
                  </a:cubicBezTo>
                  <a:cubicBezTo>
                    <a:pt x="5906" y="3359"/>
                    <a:pt x="834" y="67"/>
                    <a:pt x="834" y="67"/>
                  </a:cubicBezTo>
                  <a:lnTo>
                    <a:pt x="16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7" name="Google Shape;2197;p50"/>
            <p:cNvSpPr/>
            <p:nvPr/>
          </p:nvSpPr>
          <p:spPr>
            <a:xfrm>
              <a:off x="-3757500" y="2886675"/>
              <a:ext cx="161800" cy="471200"/>
            </a:xfrm>
            <a:custGeom>
              <a:avLst/>
              <a:gdLst/>
              <a:ahLst/>
              <a:cxnLst/>
              <a:rect l="l" t="t" r="r" b="b"/>
              <a:pathLst>
                <a:path w="6472" h="18848" extrusionOk="0">
                  <a:moveTo>
                    <a:pt x="1501" y="1"/>
                  </a:moveTo>
                  <a:lnTo>
                    <a:pt x="0" y="11642"/>
                  </a:lnTo>
                  <a:lnTo>
                    <a:pt x="1968" y="18847"/>
                  </a:lnTo>
                  <a:cubicBezTo>
                    <a:pt x="6171" y="15945"/>
                    <a:pt x="6471" y="8340"/>
                    <a:pt x="6271" y="4103"/>
                  </a:cubicBezTo>
                  <a:cubicBezTo>
                    <a:pt x="4837" y="3336"/>
                    <a:pt x="3236" y="2102"/>
                    <a:pt x="150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8" name="Google Shape;2198;p50"/>
            <p:cNvSpPr/>
            <p:nvPr/>
          </p:nvSpPr>
          <p:spPr>
            <a:xfrm>
              <a:off x="-3282175" y="3366175"/>
              <a:ext cx="1180025" cy="870650"/>
            </a:xfrm>
            <a:custGeom>
              <a:avLst/>
              <a:gdLst/>
              <a:ahLst/>
              <a:cxnLst/>
              <a:rect l="l" t="t" r="r" b="b"/>
              <a:pathLst>
                <a:path w="47201" h="34826" extrusionOk="0">
                  <a:moveTo>
                    <a:pt x="8907" y="1"/>
                  </a:moveTo>
                  <a:lnTo>
                    <a:pt x="1" y="2870"/>
                  </a:lnTo>
                  <a:lnTo>
                    <a:pt x="7639" y="18881"/>
                  </a:lnTo>
                  <a:lnTo>
                    <a:pt x="25686" y="18881"/>
                  </a:lnTo>
                  <a:lnTo>
                    <a:pt x="36160" y="34826"/>
                  </a:lnTo>
                  <a:lnTo>
                    <a:pt x="47201" y="30623"/>
                  </a:lnTo>
                  <a:lnTo>
                    <a:pt x="39295" y="12176"/>
                  </a:lnTo>
                  <a:cubicBezTo>
                    <a:pt x="38928" y="11176"/>
                    <a:pt x="38295" y="10108"/>
                    <a:pt x="37527" y="9007"/>
                  </a:cubicBezTo>
                  <a:cubicBezTo>
                    <a:pt x="34445" y="4599"/>
                    <a:pt x="29320" y="2002"/>
                    <a:pt x="23888" y="2002"/>
                  </a:cubicBezTo>
                  <a:cubicBezTo>
                    <a:pt x="23854" y="2002"/>
                    <a:pt x="23819" y="2002"/>
                    <a:pt x="23784" y="2002"/>
                  </a:cubicBezTo>
                  <a:lnTo>
                    <a:pt x="9974" y="2136"/>
                  </a:lnTo>
                  <a:lnTo>
                    <a:pt x="890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199" name="Google Shape;2199;p50"/>
            <p:cNvSpPr/>
            <p:nvPr/>
          </p:nvSpPr>
          <p:spPr>
            <a:xfrm>
              <a:off x="-3192950" y="3623025"/>
              <a:ext cx="902350" cy="614650"/>
            </a:xfrm>
            <a:custGeom>
              <a:avLst/>
              <a:gdLst/>
              <a:ahLst/>
              <a:cxnLst/>
              <a:rect l="l" t="t" r="r" b="b"/>
              <a:pathLst>
                <a:path w="36094" h="24586" extrusionOk="0">
                  <a:moveTo>
                    <a:pt x="3103" y="1"/>
                  </a:moveTo>
                  <a:lnTo>
                    <a:pt x="1" y="201"/>
                  </a:lnTo>
                  <a:lnTo>
                    <a:pt x="4037" y="8674"/>
                  </a:lnTo>
                  <a:lnTo>
                    <a:pt x="22083" y="8674"/>
                  </a:lnTo>
                  <a:lnTo>
                    <a:pt x="32557" y="24585"/>
                  </a:lnTo>
                  <a:lnTo>
                    <a:pt x="36093" y="23184"/>
                  </a:lnTo>
                  <a:lnTo>
                    <a:pt x="27520" y="7740"/>
                  </a:lnTo>
                  <a:cubicBezTo>
                    <a:pt x="25452" y="4137"/>
                    <a:pt x="21783" y="1702"/>
                    <a:pt x="17613" y="1335"/>
                  </a:cubicBez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0" name="Google Shape;2200;p50"/>
            <p:cNvSpPr/>
            <p:nvPr/>
          </p:nvSpPr>
          <p:spPr>
            <a:xfrm>
              <a:off x="-3543200" y="2480825"/>
              <a:ext cx="58400" cy="97325"/>
            </a:xfrm>
            <a:custGeom>
              <a:avLst/>
              <a:gdLst/>
              <a:ahLst/>
              <a:cxnLst/>
              <a:rect l="l" t="t" r="r" b="b"/>
              <a:pathLst>
                <a:path w="2336" h="3893" extrusionOk="0">
                  <a:moveTo>
                    <a:pt x="1125" y="1"/>
                  </a:moveTo>
                  <a:cubicBezTo>
                    <a:pt x="1063" y="1"/>
                    <a:pt x="993" y="17"/>
                    <a:pt x="935" y="56"/>
                  </a:cubicBezTo>
                  <a:cubicBezTo>
                    <a:pt x="901" y="156"/>
                    <a:pt x="901" y="290"/>
                    <a:pt x="1002" y="356"/>
                  </a:cubicBezTo>
                  <a:cubicBezTo>
                    <a:pt x="1569" y="857"/>
                    <a:pt x="1869" y="1391"/>
                    <a:pt x="1869" y="1858"/>
                  </a:cubicBezTo>
                  <a:cubicBezTo>
                    <a:pt x="1769" y="3192"/>
                    <a:pt x="234" y="3492"/>
                    <a:pt x="168" y="3492"/>
                  </a:cubicBezTo>
                  <a:cubicBezTo>
                    <a:pt x="34" y="3492"/>
                    <a:pt x="1" y="3625"/>
                    <a:pt x="1" y="3726"/>
                  </a:cubicBezTo>
                  <a:cubicBezTo>
                    <a:pt x="1" y="3826"/>
                    <a:pt x="68" y="3892"/>
                    <a:pt x="201" y="3892"/>
                  </a:cubicBezTo>
                  <a:cubicBezTo>
                    <a:pt x="901" y="3792"/>
                    <a:pt x="2236" y="3192"/>
                    <a:pt x="2269" y="1891"/>
                  </a:cubicBezTo>
                  <a:cubicBezTo>
                    <a:pt x="2336" y="1290"/>
                    <a:pt x="1936" y="657"/>
                    <a:pt x="1235" y="23"/>
                  </a:cubicBezTo>
                  <a:cubicBezTo>
                    <a:pt x="1207" y="9"/>
                    <a:pt x="1168" y="1"/>
                    <a:pt x="1125" y="1"/>
                  </a:cubicBezTo>
                  <a:close/>
                </a:path>
              </a:pathLst>
            </a:custGeom>
            <a:solidFill>
              <a:srgbClr val="D6938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1" name="Google Shape;2201;p50"/>
            <p:cNvSpPr/>
            <p:nvPr/>
          </p:nvSpPr>
          <p:spPr>
            <a:xfrm>
              <a:off x="-2710925" y="4657950"/>
              <a:ext cx="373625" cy="318775"/>
            </a:xfrm>
            <a:custGeom>
              <a:avLst/>
              <a:gdLst/>
              <a:ahLst/>
              <a:cxnLst/>
              <a:rect l="l" t="t" r="r" b="b"/>
              <a:pathLst>
                <a:path w="14945" h="12751" extrusionOk="0">
                  <a:moveTo>
                    <a:pt x="9640" y="0"/>
                  </a:moveTo>
                  <a:lnTo>
                    <a:pt x="0" y="4804"/>
                  </a:lnTo>
                  <a:lnTo>
                    <a:pt x="5904" y="12709"/>
                  </a:lnTo>
                  <a:cubicBezTo>
                    <a:pt x="5904" y="12709"/>
                    <a:pt x="6250" y="12751"/>
                    <a:pt x="6811" y="12751"/>
                  </a:cubicBezTo>
                  <a:cubicBezTo>
                    <a:pt x="8772" y="12751"/>
                    <a:pt x="13362" y="12246"/>
                    <a:pt x="14944" y="7706"/>
                  </a:cubicBezTo>
                  <a:lnTo>
                    <a:pt x="9640"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2" name="Google Shape;2202;p50"/>
            <p:cNvSpPr/>
            <p:nvPr/>
          </p:nvSpPr>
          <p:spPr>
            <a:xfrm>
              <a:off x="-2592525" y="4836400"/>
              <a:ext cx="658850" cy="337775"/>
            </a:xfrm>
            <a:custGeom>
              <a:avLst/>
              <a:gdLst/>
              <a:ahLst/>
              <a:cxnLst/>
              <a:rect l="l" t="t" r="r" b="b"/>
              <a:pathLst>
                <a:path w="26354" h="13511" extrusionOk="0">
                  <a:moveTo>
                    <a:pt x="9775" y="1"/>
                  </a:moveTo>
                  <a:lnTo>
                    <a:pt x="1" y="4037"/>
                  </a:lnTo>
                  <a:lnTo>
                    <a:pt x="234" y="9908"/>
                  </a:lnTo>
                  <a:cubicBezTo>
                    <a:pt x="368" y="11909"/>
                    <a:pt x="2036" y="13510"/>
                    <a:pt x="4037" y="13510"/>
                  </a:cubicBezTo>
                  <a:lnTo>
                    <a:pt x="26353" y="13510"/>
                  </a:lnTo>
                  <a:lnTo>
                    <a:pt x="26353" y="12810"/>
                  </a:lnTo>
                  <a:cubicBezTo>
                    <a:pt x="26353" y="11075"/>
                    <a:pt x="25252" y="9574"/>
                    <a:pt x="23685" y="9007"/>
                  </a:cubicBezTo>
                  <a:lnTo>
                    <a:pt x="20749" y="7973"/>
                  </a:lnTo>
                  <a:lnTo>
                    <a:pt x="977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3" name="Google Shape;2203;p50"/>
            <p:cNvSpPr/>
            <p:nvPr/>
          </p:nvSpPr>
          <p:spPr>
            <a:xfrm>
              <a:off x="-2232250" y="4975675"/>
              <a:ext cx="135950" cy="123450"/>
            </a:xfrm>
            <a:custGeom>
              <a:avLst/>
              <a:gdLst/>
              <a:ahLst/>
              <a:cxnLst/>
              <a:rect l="l" t="t" r="r" b="b"/>
              <a:pathLst>
                <a:path w="5438" h="4938" extrusionOk="0">
                  <a:moveTo>
                    <a:pt x="3102" y="0"/>
                  </a:moveTo>
                  <a:lnTo>
                    <a:pt x="0" y="2836"/>
                  </a:lnTo>
                  <a:lnTo>
                    <a:pt x="1968" y="4937"/>
                  </a:lnTo>
                  <a:lnTo>
                    <a:pt x="5437" y="1668"/>
                  </a:lnTo>
                  <a:lnTo>
                    <a:pt x="310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4" name="Google Shape;2204;p50"/>
            <p:cNvSpPr/>
            <p:nvPr/>
          </p:nvSpPr>
          <p:spPr>
            <a:xfrm>
              <a:off x="-2324825" y="4912300"/>
              <a:ext cx="140950" cy="128450"/>
            </a:xfrm>
            <a:custGeom>
              <a:avLst/>
              <a:gdLst/>
              <a:ahLst/>
              <a:cxnLst/>
              <a:rect l="l" t="t" r="r" b="b"/>
              <a:pathLst>
                <a:path w="5638" h="5138" extrusionOk="0">
                  <a:moveTo>
                    <a:pt x="3303" y="0"/>
                  </a:moveTo>
                  <a:lnTo>
                    <a:pt x="1" y="3036"/>
                  </a:lnTo>
                  <a:lnTo>
                    <a:pt x="1969" y="5137"/>
                  </a:lnTo>
                  <a:lnTo>
                    <a:pt x="5638" y="1668"/>
                  </a:lnTo>
                  <a:lnTo>
                    <a:pt x="330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5" name="Google Shape;2205;p50"/>
            <p:cNvSpPr/>
            <p:nvPr/>
          </p:nvSpPr>
          <p:spPr>
            <a:xfrm>
              <a:off x="-2710925" y="4658775"/>
              <a:ext cx="281050" cy="258550"/>
            </a:xfrm>
            <a:custGeom>
              <a:avLst/>
              <a:gdLst/>
              <a:ahLst/>
              <a:cxnLst/>
              <a:rect l="l" t="t" r="r" b="b"/>
              <a:pathLst>
                <a:path w="11242" h="10342" extrusionOk="0">
                  <a:moveTo>
                    <a:pt x="9674" y="1"/>
                  </a:moveTo>
                  <a:lnTo>
                    <a:pt x="0" y="4771"/>
                  </a:lnTo>
                  <a:lnTo>
                    <a:pt x="4170" y="10341"/>
                  </a:lnTo>
                  <a:lnTo>
                    <a:pt x="11242" y="2269"/>
                  </a:lnTo>
                  <a:lnTo>
                    <a:pt x="9674" y="1"/>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6" name="Google Shape;2206;p50"/>
            <p:cNvSpPr/>
            <p:nvPr/>
          </p:nvSpPr>
          <p:spPr>
            <a:xfrm>
              <a:off x="-3970175" y="2397525"/>
              <a:ext cx="162650" cy="192650"/>
            </a:xfrm>
            <a:custGeom>
              <a:avLst/>
              <a:gdLst/>
              <a:ahLst/>
              <a:cxnLst/>
              <a:rect l="l" t="t" r="r" b="b"/>
              <a:pathLst>
                <a:path w="6506" h="7706" extrusionOk="0">
                  <a:moveTo>
                    <a:pt x="3973" y="1"/>
                  </a:moveTo>
                  <a:cubicBezTo>
                    <a:pt x="2619" y="1"/>
                    <a:pt x="1220" y="878"/>
                    <a:pt x="668" y="2121"/>
                  </a:cubicBezTo>
                  <a:cubicBezTo>
                    <a:pt x="1" y="3655"/>
                    <a:pt x="535" y="5556"/>
                    <a:pt x="1802" y="6657"/>
                  </a:cubicBezTo>
                  <a:cubicBezTo>
                    <a:pt x="2625" y="7350"/>
                    <a:pt x="3701" y="7706"/>
                    <a:pt x="4783" y="7706"/>
                  </a:cubicBezTo>
                  <a:cubicBezTo>
                    <a:pt x="5368" y="7706"/>
                    <a:pt x="5955" y="7602"/>
                    <a:pt x="6506" y="7391"/>
                  </a:cubicBezTo>
                  <a:cubicBezTo>
                    <a:pt x="5972" y="5056"/>
                    <a:pt x="5405" y="2721"/>
                    <a:pt x="4804" y="119"/>
                  </a:cubicBezTo>
                  <a:cubicBezTo>
                    <a:pt x="4535" y="39"/>
                    <a:pt x="4255" y="1"/>
                    <a:pt x="3973"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7" name="Google Shape;2207;p50"/>
            <p:cNvSpPr/>
            <p:nvPr/>
          </p:nvSpPr>
          <p:spPr>
            <a:xfrm>
              <a:off x="-3936800" y="2428275"/>
              <a:ext cx="101750" cy="130700"/>
            </a:xfrm>
            <a:custGeom>
              <a:avLst/>
              <a:gdLst/>
              <a:ahLst/>
              <a:cxnLst/>
              <a:rect l="l" t="t" r="r" b="b"/>
              <a:pathLst>
                <a:path w="4070" h="5228" extrusionOk="0">
                  <a:moveTo>
                    <a:pt x="1201" y="0"/>
                  </a:moveTo>
                  <a:cubicBezTo>
                    <a:pt x="1119" y="0"/>
                    <a:pt x="1030" y="53"/>
                    <a:pt x="968" y="157"/>
                  </a:cubicBezTo>
                  <a:cubicBezTo>
                    <a:pt x="934" y="257"/>
                    <a:pt x="0" y="2258"/>
                    <a:pt x="901" y="3759"/>
                  </a:cubicBezTo>
                  <a:cubicBezTo>
                    <a:pt x="1335" y="4593"/>
                    <a:pt x="2302" y="5094"/>
                    <a:pt x="3736" y="5227"/>
                  </a:cubicBezTo>
                  <a:cubicBezTo>
                    <a:pt x="3903" y="5227"/>
                    <a:pt x="4003" y="5094"/>
                    <a:pt x="4003" y="4960"/>
                  </a:cubicBezTo>
                  <a:cubicBezTo>
                    <a:pt x="4070" y="4793"/>
                    <a:pt x="3936" y="4627"/>
                    <a:pt x="3770" y="4627"/>
                  </a:cubicBezTo>
                  <a:cubicBezTo>
                    <a:pt x="2602" y="4560"/>
                    <a:pt x="1768" y="4126"/>
                    <a:pt x="1401" y="3459"/>
                  </a:cubicBezTo>
                  <a:cubicBezTo>
                    <a:pt x="667" y="2258"/>
                    <a:pt x="1468" y="424"/>
                    <a:pt x="1468" y="424"/>
                  </a:cubicBezTo>
                  <a:cubicBezTo>
                    <a:pt x="1568" y="290"/>
                    <a:pt x="1501" y="123"/>
                    <a:pt x="1335" y="57"/>
                  </a:cubicBezTo>
                  <a:cubicBezTo>
                    <a:pt x="1297" y="19"/>
                    <a:pt x="1250" y="0"/>
                    <a:pt x="1201"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8" name="Google Shape;2208;p50"/>
            <p:cNvSpPr/>
            <p:nvPr/>
          </p:nvSpPr>
          <p:spPr>
            <a:xfrm>
              <a:off x="-3632425" y="3392875"/>
              <a:ext cx="1144175" cy="1370175"/>
            </a:xfrm>
            <a:custGeom>
              <a:avLst/>
              <a:gdLst/>
              <a:ahLst/>
              <a:cxnLst/>
              <a:rect l="l" t="t" r="r" b="b"/>
              <a:pathLst>
                <a:path w="45767" h="54807" extrusionOk="0">
                  <a:moveTo>
                    <a:pt x="19915" y="0"/>
                  </a:moveTo>
                  <a:lnTo>
                    <a:pt x="601" y="6205"/>
                  </a:lnTo>
                  <a:lnTo>
                    <a:pt x="301" y="10274"/>
                  </a:lnTo>
                  <a:cubicBezTo>
                    <a:pt x="1" y="12209"/>
                    <a:pt x="1" y="14110"/>
                    <a:pt x="301" y="16045"/>
                  </a:cubicBezTo>
                  <a:cubicBezTo>
                    <a:pt x="1235" y="21949"/>
                    <a:pt x="4937" y="27053"/>
                    <a:pt x="10241" y="29788"/>
                  </a:cubicBezTo>
                  <a:lnTo>
                    <a:pt x="22317" y="36059"/>
                  </a:lnTo>
                  <a:lnTo>
                    <a:pt x="34158" y="54806"/>
                  </a:lnTo>
                  <a:lnTo>
                    <a:pt x="45767" y="48135"/>
                  </a:lnTo>
                  <a:lnTo>
                    <a:pt x="33591" y="26386"/>
                  </a:lnTo>
                  <a:cubicBezTo>
                    <a:pt x="32591" y="24585"/>
                    <a:pt x="31356" y="22917"/>
                    <a:pt x="29989" y="21416"/>
                  </a:cubicBezTo>
                  <a:lnTo>
                    <a:pt x="26753" y="17913"/>
                  </a:lnTo>
                  <a:lnTo>
                    <a:pt x="20815" y="9240"/>
                  </a:lnTo>
                  <a:lnTo>
                    <a:pt x="1991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09" name="Google Shape;2209;p50"/>
            <p:cNvSpPr/>
            <p:nvPr/>
          </p:nvSpPr>
          <p:spPr>
            <a:xfrm>
              <a:off x="-3631600" y="3519625"/>
              <a:ext cx="1029950" cy="1356000"/>
            </a:xfrm>
            <a:custGeom>
              <a:avLst/>
              <a:gdLst/>
              <a:ahLst/>
              <a:cxnLst/>
              <a:rect l="l" t="t" r="r" b="b"/>
              <a:pathLst>
                <a:path w="41198" h="54240" extrusionOk="0">
                  <a:moveTo>
                    <a:pt x="4071" y="1"/>
                  </a:moveTo>
                  <a:lnTo>
                    <a:pt x="568" y="1168"/>
                  </a:lnTo>
                  <a:lnTo>
                    <a:pt x="268" y="5271"/>
                  </a:lnTo>
                  <a:cubicBezTo>
                    <a:pt x="1" y="7172"/>
                    <a:pt x="1" y="9107"/>
                    <a:pt x="268" y="11009"/>
                  </a:cubicBezTo>
                  <a:cubicBezTo>
                    <a:pt x="1202" y="16946"/>
                    <a:pt x="4904" y="22016"/>
                    <a:pt x="10208" y="24785"/>
                  </a:cubicBezTo>
                  <a:lnTo>
                    <a:pt x="22284" y="31023"/>
                  </a:lnTo>
                  <a:lnTo>
                    <a:pt x="32524" y="47234"/>
                  </a:lnTo>
                  <a:lnTo>
                    <a:pt x="30356" y="48502"/>
                  </a:lnTo>
                  <a:lnTo>
                    <a:pt x="33692" y="54239"/>
                  </a:lnTo>
                  <a:lnTo>
                    <a:pt x="41197" y="49903"/>
                  </a:lnTo>
                  <a:lnTo>
                    <a:pt x="31790" y="32357"/>
                  </a:lnTo>
                  <a:cubicBezTo>
                    <a:pt x="29889" y="28821"/>
                    <a:pt x="27220" y="25852"/>
                    <a:pt x="23918" y="23684"/>
                  </a:cubicBezTo>
                  <a:lnTo>
                    <a:pt x="12977" y="16379"/>
                  </a:lnTo>
                  <a:cubicBezTo>
                    <a:pt x="7773" y="14344"/>
                    <a:pt x="5238" y="6005"/>
                    <a:pt x="40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0" name="Google Shape;2210;p50"/>
            <p:cNvSpPr/>
            <p:nvPr/>
          </p:nvSpPr>
          <p:spPr>
            <a:xfrm>
              <a:off x="-3601575" y="3553025"/>
              <a:ext cx="242700" cy="341075"/>
            </a:xfrm>
            <a:custGeom>
              <a:avLst/>
              <a:gdLst/>
              <a:ahLst/>
              <a:cxnLst/>
              <a:rect l="l" t="t" r="r" b="b"/>
              <a:pathLst>
                <a:path w="9708" h="13643" extrusionOk="0">
                  <a:moveTo>
                    <a:pt x="7672" y="0"/>
                  </a:moveTo>
                  <a:cubicBezTo>
                    <a:pt x="7627" y="0"/>
                    <a:pt x="7582" y="11"/>
                    <a:pt x="7540" y="32"/>
                  </a:cubicBezTo>
                  <a:cubicBezTo>
                    <a:pt x="7373" y="132"/>
                    <a:pt x="7339" y="299"/>
                    <a:pt x="7406" y="399"/>
                  </a:cubicBezTo>
                  <a:cubicBezTo>
                    <a:pt x="7473" y="466"/>
                    <a:pt x="9708" y="5470"/>
                    <a:pt x="7540" y="9172"/>
                  </a:cubicBezTo>
                  <a:cubicBezTo>
                    <a:pt x="6239" y="11307"/>
                    <a:pt x="3703" y="12641"/>
                    <a:pt x="1" y="13042"/>
                  </a:cubicBezTo>
                  <a:cubicBezTo>
                    <a:pt x="68" y="13242"/>
                    <a:pt x="101" y="13409"/>
                    <a:pt x="201" y="13642"/>
                  </a:cubicBezTo>
                  <a:cubicBezTo>
                    <a:pt x="4037" y="13142"/>
                    <a:pt x="6706" y="11741"/>
                    <a:pt x="8040" y="9472"/>
                  </a:cubicBezTo>
                  <a:cubicBezTo>
                    <a:pt x="9007" y="7805"/>
                    <a:pt x="9274" y="5670"/>
                    <a:pt x="8874" y="3301"/>
                  </a:cubicBezTo>
                  <a:cubicBezTo>
                    <a:pt x="8540" y="1500"/>
                    <a:pt x="7940" y="199"/>
                    <a:pt x="7906" y="166"/>
                  </a:cubicBezTo>
                  <a:cubicBezTo>
                    <a:pt x="7861" y="52"/>
                    <a:pt x="7769" y="0"/>
                    <a:pt x="7672" y="0"/>
                  </a:cubicBezTo>
                  <a:close/>
                </a:path>
              </a:pathLst>
            </a:custGeom>
            <a:solidFill>
              <a:srgbClr val="007F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1" name="Google Shape;2211;p50"/>
            <p:cNvSpPr/>
            <p:nvPr/>
          </p:nvSpPr>
          <p:spPr>
            <a:xfrm>
              <a:off x="-4041050" y="2892775"/>
              <a:ext cx="458675" cy="1036350"/>
            </a:xfrm>
            <a:custGeom>
              <a:avLst/>
              <a:gdLst/>
              <a:ahLst/>
              <a:cxnLst/>
              <a:rect l="l" t="t" r="r" b="b"/>
              <a:pathLst>
                <a:path w="18347" h="41454" extrusionOk="0">
                  <a:moveTo>
                    <a:pt x="9267" y="1"/>
                  </a:moveTo>
                  <a:cubicBezTo>
                    <a:pt x="6997" y="1"/>
                    <a:pt x="4882" y="1520"/>
                    <a:pt x="4270" y="3826"/>
                  </a:cubicBezTo>
                  <a:lnTo>
                    <a:pt x="601" y="20104"/>
                  </a:lnTo>
                  <a:cubicBezTo>
                    <a:pt x="1" y="22673"/>
                    <a:pt x="568" y="25375"/>
                    <a:pt x="2069" y="27543"/>
                  </a:cubicBezTo>
                  <a:lnTo>
                    <a:pt x="11742" y="41453"/>
                  </a:lnTo>
                  <a:lnTo>
                    <a:pt x="18347" y="37884"/>
                  </a:lnTo>
                  <a:lnTo>
                    <a:pt x="10341" y="22606"/>
                  </a:lnTo>
                  <a:lnTo>
                    <a:pt x="14744" y="6728"/>
                  </a:lnTo>
                  <a:cubicBezTo>
                    <a:pt x="15512" y="3926"/>
                    <a:pt x="13911" y="1057"/>
                    <a:pt x="11109" y="324"/>
                  </a:cubicBezTo>
                  <a:lnTo>
                    <a:pt x="10642" y="190"/>
                  </a:lnTo>
                  <a:cubicBezTo>
                    <a:pt x="10184" y="62"/>
                    <a:pt x="9723" y="1"/>
                    <a:pt x="9267"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2" name="Google Shape;2212;p50"/>
            <p:cNvSpPr/>
            <p:nvPr/>
          </p:nvSpPr>
          <p:spPr>
            <a:xfrm>
              <a:off x="-4013525" y="3131025"/>
              <a:ext cx="321925" cy="212675"/>
            </a:xfrm>
            <a:custGeom>
              <a:avLst/>
              <a:gdLst/>
              <a:ahLst/>
              <a:cxnLst/>
              <a:rect l="l" t="t" r="r" b="b"/>
              <a:pathLst>
                <a:path w="12877" h="8507" extrusionOk="0">
                  <a:moveTo>
                    <a:pt x="12876" y="0"/>
                  </a:moveTo>
                  <a:lnTo>
                    <a:pt x="1868" y="334"/>
                  </a:lnTo>
                  <a:lnTo>
                    <a:pt x="0" y="8506"/>
                  </a:lnTo>
                  <a:lnTo>
                    <a:pt x="0" y="8506"/>
                  </a:lnTo>
                  <a:lnTo>
                    <a:pt x="10641" y="8206"/>
                  </a:lnTo>
                  <a:lnTo>
                    <a:pt x="12876"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3" name="Google Shape;2213;p50"/>
            <p:cNvSpPr/>
            <p:nvPr/>
          </p:nvSpPr>
          <p:spPr>
            <a:xfrm>
              <a:off x="-3511500" y="3897400"/>
              <a:ext cx="166800" cy="135500"/>
            </a:xfrm>
            <a:custGeom>
              <a:avLst/>
              <a:gdLst/>
              <a:ahLst/>
              <a:cxnLst/>
              <a:rect l="l" t="t" r="r" b="b"/>
              <a:pathLst>
                <a:path w="6672" h="5420" extrusionOk="0">
                  <a:moveTo>
                    <a:pt x="0" y="0"/>
                  </a:moveTo>
                  <a:lnTo>
                    <a:pt x="4604" y="5037"/>
                  </a:lnTo>
                  <a:cubicBezTo>
                    <a:pt x="4812" y="5287"/>
                    <a:pt x="5097" y="5420"/>
                    <a:pt x="5396" y="5420"/>
                  </a:cubicBezTo>
                  <a:cubicBezTo>
                    <a:pt x="5577" y="5420"/>
                    <a:pt x="5762" y="5371"/>
                    <a:pt x="5938" y="5271"/>
                  </a:cubicBezTo>
                  <a:cubicBezTo>
                    <a:pt x="6572" y="4937"/>
                    <a:pt x="6672" y="4170"/>
                    <a:pt x="6272" y="3603"/>
                  </a:cubicBezTo>
                  <a:lnTo>
                    <a:pt x="5271" y="2369"/>
                  </a:lnTo>
                  <a:lnTo>
                    <a:pt x="0" y="0"/>
                  </a:lnTo>
                  <a:close/>
                </a:path>
              </a:pathLst>
            </a:custGeom>
            <a:solidFill>
              <a:srgbClr val="EAA5A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4" name="Google Shape;2214;p50"/>
            <p:cNvSpPr/>
            <p:nvPr/>
          </p:nvSpPr>
          <p:spPr>
            <a:xfrm>
              <a:off x="-3755850" y="3823175"/>
              <a:ext cx="412825" cy="372350"/>
            </a:xfrm>
            <a:custGeom>
              <a:avLst/>
              <a:gdLst/>
              <a:ahLst/>
              <a:cxnLst/>
              <a:rect l="l" t="t" r="r" b="b"/>
              <a:pathLst>
                <a:path w="16513" h="14894" extrusionOk="0">
                  <a:moveTo>
                    <a:pt x="5872" y="1"/>
                  </a:moveTo>
                  <a:lnTo>
                    <a:pt x="101" y="3370"/>
                  </a:lnTo>
                  <a:lnTo>
                    <a:pt x="1" y="9307"/>
                  </a:lnTo>
                  <a:lnTo>
                    <a:pt x="1502" y="11909"/>
                  </a:lnTo>
                  <a:cubicBezTo>
                    <a:pt x="1782" y="12418"/>
                    <a:pt x="1829" y="12791"/>
                    <a:pt x="2146" y="12791"/>
                  </a:cubicBezTo>
                  <a:cubicBezTo>
                    <a:pt x="2245" y="12791"/>
                    <a:pt x="2370" y="12755"/>
                    <a:pt x="2536" y="12676"/>
                  </a:cubicBezTo>
                  <a:cubicBezTo>
                    <a:pt x="3070" y="12410"/>
                    <a:pt x="3403" y="11876"/>
                    <a:pt x="3403" y="11309"/>
                  </a:cubicBezTo>
                  <a:lnTo>
                    <a:pt x="3270" y="6972"/>
                  </a:lnTo>
                  <a:lnTo>
                    <a:pt x="6172" y="9541"/>
                  </a:lnTo>
                  <a:lnTo>
                    <a:pt x="8006" y="13877"/>
                  </a:lnTo>
                  <a:cubicBezTo>
                    <a:pt x="8270" y="14511"/>
                    <a:pt x="8889" y="14894"/>
                    <a:pt x="9549" y="14894"/>
                  </a:cubicBezTo>
                  <a:cubicBezTo>
                    <a:pt x="9724" y="14894"/>
                    <a:pt x="9901" y="14867"/>
                    <a:pt x="10075" y="14811"/>
                  </a:cubicBezTo>
                  <a:cubicBezTo>
                    <a:pt x="10708" y="14578"/>
                    <a:pt x="11109" y="14011"/>
                    <a:pt x="11175" y="13344"/>
                  </a:cubicBezTo>
                  <a:lnTo>
                    <a:pt x="11542" y="13811"/>
                  </a:lnTo>
                  <a:cubicBezTo>
                    <a:pt x="11773" y="14093"/>
                    <a:pt x="12083" y="14256"/>
                    <a:pt x="12426" y="14256"/>
                  </a:cubicBezTo>
                  <a:cubicBezTo>
                    <a:pt x="12529" y="14256"/>
                    <a:pt x="12635" y="14242"/>
                    <a:pt x="12743" y="14211"/>
                  </a:cubicBezTo>
                  <a:cubicBezTo>
                    <a:pt x="13444" y="14044"/>
                    <a:pt x="13877" y="13310"/>
                    <a:pt x="13610" y="12576"/>
                  </a:cubicBezTo>
                  <a:lnTo>
                    <a:pt x="11576" y="7072"/>
                  </a:lnTo>
                  <a:lnTo>
                    <a:pt x="14778" y="11642"/>
                  </a:lnTo>
                  <a:cubicBezTo>
                    <a:pt x="14949" y="11877"/>
                    <a:pt x="15228" y="12016"/>
                    <a:pt x="15504" y="12016"/>
                  </a:cubicBezTo>
                  <a:cubicBezTo>
                    <a:pt x="15659" y="12016"/>
                    <a:pt x="15813" y="11972"/>
                    <a:pt x="15945" y="11876"/>
                  </a:cubicBezTo>
                  <a:cubicBezTo>
                    <a:pt x="16379" y="11642"/>
                    <a:pt x="16513" y="11142"/>
                    <a:pt x="16246" y="10708"/>
                  </a:cubicBezTo>
                  <a:lnTo>
                    <a:pt x="13244" y="5171"/>
                  </a:lnTo>
                  <a:lnTo>
                    <a:pt x="5872" y="1"/>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5" name="Google Shape;2215;p50"/>
            <p:cNvSpPr/>
            <p:nvPr/>
          </p:nvSpPr>
          <p:spPr>
            <a:xfrm>
              <a:off x="-3602400" y="3948675"/>
              <a:ext cx="129825" cy="213100"/>
            </a:xfrm>
            <a:custGeom>
              <a:avLst/>
              <a:gdLst/>
              <a:ahLst/>
              <a:cxnLst/>
              <a:rect l="l" t="t" r="r" b="b"/>
              <a:pathLst>
                <a:path w="5193" h="8524" extrusionOk="0">
                  <a:moveTo>
                    <a:pt x="205" y="1"/>
                  </a:moveTo>
                  <a:cubicBezTo>
                    <a:pt x="151" y="1"/>
                    <a:pt x="101" y="18"/>
                    <a:pt x="67" y="51"/>
                  </a:cubicBezTo>
                  <a:cubicBezTo>
                    <a:pt x="0" y="151"/>
                    <a:pt x="0" y="284"/>
                    <a:pt x="67" y="351"/>
                  </a:cubicBezTo>
                  <a:lnTo>
                    <a:pt x="3370" y="3854"/>
                  </a:lnTo>
                  <a:lnTo>
                    <a:pt x="4804" y="8324"/>
                  </a:lnTo>
                  <a:cubicBezTo>
                    <a:pt x="4871" y="8390"/>
                    <a:pt x="4937" y="8490"/>
                    <a:pt x="5037" y="8490"/>
                  </a:cubicBezTo>
                  <a:cubicBezTo>
                    <a:pt x="5056" y="8490"/>
                    <a:pt x="5075" y="8490"/>
                    <a:pt x="5076" y="8496"/>
                  </a:cubicBezTo>
                  <a:lnTo>
                    <a:pt x="5076" y="8496"/>
                  </a:lnTo>
                  <a:cubicBezTo>
                    <a:pt x="5135" y="8442"/>
                    <a:pt x="5192" y="8333"/>
                    <a:pt x="5137" y="8223"/>
                  </a:cubicBezTo>
                  <a:lnTo>
                    <a:pt x="3703" y="3687"/>
                  </a:lnTo>
                  <a:cubicBezTo>
                    <a:pt x="3703" y="3654"/>
                    <a:pt x="3703" y="3654"/>
                    <a:pt x="3636" y="3620"/>
                  </a:cubicBezTo>
                  <a:lnTo>
                    <a:pt x="367" y="51"/>
                  </a:lnTo>
                  <a:cubicBezTo>
                    <a:pt x="317" y="18"/>
                    <a:pt x="259" y="1"/>
                    <a:pt x="205" y="1"/>
                  </a:cubicBezTo>
                  <a:close/>
                  <a:moveTo>
                    <a:pt x="5076" y="8496"/>
                  </a:moveTo>
                  <a:lnTo>
                    <a:pt x="5076" y="8496"/>
                  </a:lnTo>
                  <a:cubicBezTo>
                    <a:pt x="5063" y="8508"/>
                    <a:pt x="5049" y="8518"/>
                    <a:pt x="5037" y="8524"/>
                  </a:cubicBezTo>
                  <a:cubicBezTo>
                    <a:pt x="5067" y="8509"/>
                    <a:pt x="5077" y="8501"/>
                    <a:pt x="5076" y="8496"/>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6" name="Google Shape;2216;p50"/>
            <p:cNvSpPr/>
            <p:nvPr/>
          </p:nvSpPr>
          <p:spPr>
            <a:xfrm>
              <a:off x="-3549025" y="3915325"/>
              <a:ext cx="90075" cy="88850"/>
            </a:xfrm>
            <a:custGeom>
              <a:avLst/>
              <a:gdLst/>
              <a:ahLst/>
              <a:cxnLst/>
              <a:rect l="l" t="t" r="r" b="b"/>
              <a:pathLst>
                <a:path w="3603" h="3554" extrusionOk="0">
                  <a:moveTo>
                    <a:pt x="238" y="1"/>
                  </a:moveTo>
                  <a:cubicBezTo>
                    <a:pt x="184" y="1"/>
                    <a:pt x="134" y="17"/>
                    <a:pt x="100" y="51"/>
                  </a:cubicBezTo>
                  <a:cubicBezTo>
                    <a:pt x="0" y="151"/>
                    <a:pt x="0" y="284"/>
                    <a:pt x="100" y="351"/>
                  </a:cubicBezTo>
                  <a:lnTo>
                    <a:pt x="3236" y="3486"/>
                  </a:lnTo>
                  <a:cubicBezTo>
                    <a:pt x="3269" y="3520"/>
                    <a:pt x="3303" y="3553"/>
                    <a:pt x="3336" y="3553"/>
                  </a:cubicBezTo>
                  <a:cubicBezTo>
                    <a:pt x="3403" y="3553"/>
                    <a:pt x="3469" y="3553"/>
                    <a:pt x="3503" y="3486"/>
                  </a:cubicBezTo>
                  <a:cubicBezTo>
                    <a:pt x="3603" y="3386"/>
                    <a:pt x="3603" y="3286"/>
                    <a:pt x="3503" y="3186"/>
                  </a:cubicBezTo>
                  <a:lnTo>
                    <a:pt x="401" y="51"/>
                  </a:lnTo>
                  <a:cubicBezTo>
                    <a:pt x="351" y="17"/>
                    <a:pt x="292" y="1"/>
                    <a:pt x="238"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7" name="Google Shape;2217;p50"/>
            <p:cNvSpPr/>
            <p:nvPr/>
          </p:nvSpPr>
          <p:spPr>
            <a:xfrm>
              <a:off x="-4006025" y="2867500"/>
              <a:ext cx="397800" cy="396125"/>
            </a:xfrm>
            <a:custGeom>
              <a:avLst/>
              <a:gdLst/>
              <a:ahLst/>
              <a:cxnLst/>
              <a:rect l="l" t="t" r="r" b="b"/>
              <a:pathLst>
                <a:path w="15912" h="15845" extrusionOk="0">
                  <a:moveTo>
                    <a:pt x="8681" y="0"/>
                  </a:moveTo>
                  <a:cubicBezTo>
                    <a:pt x="7516" y="0"/>
                    <a:pt x="6331" y="347"/>
                    <a:pt x="5271" y="1101"/>
                  </a:cubicBezTo>
                  <a:cubicBezTo>
                    <a:pt x="3170" y="2669"/>
                    <a:pt x="1035" y="5838"/>
                    <a:pt x="1" y="12142"/>
                  </a:cubicBezTo>
                  <a:lnTo>
                    <a:pt x="13410" y="15845"/>
                  </a:lnTo>
                  <a:cubicBezTo>
                    <a:pt x="13410" y="15845"/>
                    <a:pt x="15912" y="9574"/>
                    <a:pt x="14611" y="4637"/>
                  </a:cubicBezTo>
                  <a:cubicBezTo>
                    <a:pt x="13870" y="1788"/>
                    <a:pt x="11327" y="0"/>
                    <a:pt x="868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8" name="Google Shape;2218;p50"/>
            <p:cNvSpPr/>
            <p:nvPr/>
          </p:nvSpPr>
          <p:spPr>
            <a:xfrm>
              <a:off x="-4038550" y="2893050"/>
              <a:ext cx="411150" cy="1249925"/>
            </a:xfrm>
            <a:custGeom>
              <a:avLst/>
              <a:gdLst/>
              <a:ahLst/>
              <a:cxnLst/>
              <a:rect l="l" t="t" r="r" b="b"/>
              <a:pathLst>
                <a:path w="16446" h="49997" extrusionOk="0">
                  <a:moveTo>
                    <a:pt x="9218" y="0"/>
                  </a:moveTo>
                  <a:cubicBezTo>
                    <a:pt x="6955" y="0"/>
                    <a:pt x="4903" y="1501"/>
                    <a:pt x="4237" y="3815"/>
                  </a:cubicBezTo>
                  <a:lnTo>
                    <a:pt x="568" y="20093"/>
                  </a:lnTo>
                  <a:cubicBezTo>
                    <a:pt x="1" y="22662"/>
                    <a:pt x="534" y="25364"/>
                    <a:pt x="2035" y="27532"/>
                  </a:cubicBezTo>
                  <a:lnTo>
                    <a:pt x="11476" y="41108"/>
                  </a:lnTo>
                  <a:lnTo>
                    <a:pt x="11375" y="46512"/>
                  </a:lnTo>
                  <a:lnTo>
                    <a:pt x="12877" y="49114"/>
                  </a:lnTo>
                  <a:cubicBezTo>
                    <a:pt x="13182" y="49623"/>
                    <a:pt x="13215" y="49996"/>
                    <a:pt x="13540" y="49996"/>
                  </a:cubicBezTo>
                  <a:cubicBezTo>
                    <a:pt x="13641" y="49996"/>
                    <a:pt x="13770" y="49960"/>
                    <a:pt x="13944" y="49881"/>
                  </a:cubicBezTo>
                  <a:cubicBezTo>
                    <a:pt x="14478" y="49615"/>
                    <a:pt x="14811" y="49081"/>
                    <a:pt x="14811" y="48514"/>
                  </a:cubicBezTo>
                  <a:lnTo>
                    <a:pt x="14678" y="44177"/>
                  </a:lnTo>
                  <a:lnTo>
                    <a:pt x="16446" y="45745"/>
                  </a:lnTo>
                  <a:lnTo>
                    <a:pt x="16446" y="45745"/>
                  </a:lnTo>
                  <a:lnTo>
                    <a:pt x="14911" y="40174"/>
                  </a:lnTo>
                  <a:lnTo>
                    <a:pt x="6205" y="23162"/>
                  </a:lnTo>
                  <a:lnTo>
                    <a:pt x="7473" y="13756"/>
                  </a:lnTo>
                  <a:lnTo>
                    <a:pt x="9574" y="12"/>
                  </a:lnTo>
                  <a:cubicBezTo>
                    <a:pt x="9455" y="4"/>
                    <a:pt x="9336" y="0"/>
                    <a:pt x="9218"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19" name="Google Shape;2219;p50"/>
            <p:cNvSpPr/>
            <p:nvPr/>
          </p:nvSpPr>
          <p:spPr>
            <a:xfrm>
              <a:off x="-2846850" y="4531175"/>
              <a:ext cx="444500" cy="334450"/>
            </a:xfrm>
            <a:custGeom>
              <a:avLst/>
              <a:gdLst/>
              <a:ahLst/>
              <a:cxnLst/>
              <a:rect l="l" t="t" r="r" b="b"/>
              <a:pathLst>
                <a:path w="17780" h="13378" extrusionOk="0">
                  <a:moveTo>
                    <a:pt x="15077" y="1"/>
                  </a:moveTo>
                  <a:lnTo>
                    <a:pt x="0" y="8707"/>
                  </a:lnTo>
                  <a:lnTo>
                    <a:pt x="2702" y="13377"/>
                  </a:lnTo>
                  <a:lnTo>
                    <a:pt x="17779" y="4704"/>
                  </a:lnTo>
                  <a:lnTo>
                    <a:pt x="15077" y="1"/>
                  </a:lnTo>
                  <a:close/>
                </a:path>
              </a:pathLst>
            </a:custGeom>
            <a:solidFill>
              <a:srgbClr val="92F7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0" name="Google Shape;2220;p50"/>
            <p:cNvSpPr/>
            <p:nvPr/>
          </p:nvSpPr>
          <p:spPr>
            <a:xfrm>
              <a:off x="-3123725" y="3615525"/>
              <a:ext cx="165150" cy="231875"/>
            </a:xfrm>
            <a:custGeom>
              <a:avLst/>
              <a:gdLst/>
              <a:ahLst/>
              <a:cxnLst/>
              <a:rect l="l" t="t" r="r" b="b"/>
              <a:pathLst>
                <a:path w="6606" h="9275" extrusionOk="0">
                  <a:moveTo>
                    <a:pt x="317" y="1"/>
                  </a:moveTo>
                  <a:cubicBezTo>
                    <a:pt x="264" y="1"/>
                    <a:pt x="212" y="12"/>
                    <a:pt x="167" y="34"/>
                  </a:cubicBezTo>
                  <a:cubicBezTo>
                    <a:pt x="67" y="134"/>
                    <a:pt x="0" y="334"/>
                    <a:pt x="101" y="468"/>
                  </a:cubicBezTo>
                  <a:lnTo>
                    <a:pt x="6005" y="9141"/>
                  </a:lnTo>
                  <a:cubicBezTo>
                    <a:pt x="6105" y="9207"/>
                    <a:pt x="6172" y="9274"/>
                    <a:pt x="6272" y="9274"/>
                  </a:cubicBezTo>
                  <a:cubicBezTo>
                    <a:pt x="6338" y="9274"/>
                    <a:pt x="6405" y="9207"/>
                    <a:pt x="6438" y="9207"/>
                  </a:cubicBezTo>
                  <a:cubicBezTo>
                    <a:pt x="6572" y="9141"/>
                    <a:pt x="6605" y="8940"/>
                    <a:pt x="6505" y="8807"/>
                  </a:cubicBezTo>
                  <a:lnTo>
                    <a:pt x="601" y="134"/>
                  </a:lnTo>
                  <a:cubicBezTo>
                    <a:pt x="534" y="45"/>
                    <a:pt x="423" y="1"/>
                    <a:pt x="317" y="1"/>
                  </a:cubicBezTo>
                  <a:close/>
                </a:path>
              </a:pathLst>
            </a:custGeom>
            <a:solidFill>
              <a:srgbClr val="007F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1" name="Google Shape;2221;p50"/>
            <p:cNvSpPr/>
            <p:nvPr/>
          </p:nvSpPr>
          <p:spPr>
            <a:xfrm>
              <a:off x="-3620750" y="3382875"/>
              <a:ext cx="575450" cy="205150"/>
            </a:xfrm>
            <a:custGeom>
              <a:avLst/>
              <a:gdLst/>
              <a:ahLst/>
              <a:cxnLst/>
              <a:rect l="l" t="t" r="r" b="b"/>
              <a:pathLst>
                <a:path w="23018" h="8206" extrusionOk="0">
                  <a:moveTo>
                    <a:pt x="22717" y="0"/>
                  </a:moveTo>
                  <a:lnTo>
                    <a:pt x="34" y="7605"/>
                  </a:lnTo>
                  <a:lnTo>
                    <a:pt x="1" y="8206"/>
                  </a:lnTo>
                  <a:lnTo>
                    <a:pt x="23017" y="567"/>
                  </a:lnTo>
                  <a:lnTo>
                    <a:pt x="22717" y="0"/>
                  </a:lnTo>
                  <a:close/>
                </a:path>
              </a:pathLst>
            </a:custGeom>
            <a:solidFill>
              <a:srgbClr val="007F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2" name="Google Shape;2222;p50"/>
            <p:cNvSpPr/>
            <p:nvPr/>
          </p:nvSpPr>
          <p:spPr>
            <a:xfrm>
              <a:off x="-3624075" y="3418725"/>
              <a:ext cx="633800" cy="212675"/>
            </a:xfrm>
            <a:custGeom>
              <a:avLst/>
              <a:gdLst/>
              <a:ahLst/>
              <a:cxnLst/>
              <a:rect l="l" t="t" r="r" b="b"/>
              <a:pathLst>
                <a:path w="25352" h="8507" extrusionOk="0">
                  <a:moveTo>
                    <a:pt x="23617" y="0"/>
                  </a:moveTo>
                  <a:lnTo>
                    <a:pt x="67" y="7873"/>
                  </a:lnTo>
                  <a:lnTo>
                    <a:pt x="0" y="8506"/>
                  </a:lnTo>
                  <a:lnTo>
                    <a:pt x="0" y="8506"/>
                  </a:lnTo>
                  <a:lnTo>
                    <a:pt x="25352" y="34"/>
                  </a:lnTo>
                  <a:lnTo>
                    <a:pt x="23617" y="34"/>
                  </a:lnTo>
                  <a:lnTo>
                    <a:pt x="23617" y="0"/>
                  </a:lnTo>
                  <a:close/>
                </a:path>
              </a:pathLst>
            </a:custGeom>
            <a:solidFill>
              <a:srgbClr val="007FB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3" name="Google Shape;2223;p50"/>
            <p:cNvSpPr/>
            <p:nvPr/>
          </p:nvSpPr>
          <p:spPr>
            <a:xfrm>
              <a:off x="-3940975" y="2323425"/>
              <a:ext cx="260200" cy="136175"/>
            </a:xfrm>
            <a:custGeom>
              <a:avLst/>
              <a:gdLst/>
              <a:ahLst/>
              <a:cxnLst/>
              <a:rect l="l" t="t" r="r" b="b"/>
              <a:pathLst>
                <a:path w="10408" h="5447" extrusionOk="0">
                  <a:moveTo>
                    <a:pt x="8045" y="0"/>
                  </a:moveTo>
                  <a:cubicBezTo>
                    <a:pt x="6942" y="0"/>
                    <a:pt x="5002" y="702"/>
                    <a:pt x="4337" y="948"/>
                  </a:cubicBezTo>
                  <a:lnTo>
                    <a:pt x="1335" y="2149"/>
                  </a:lnTo>
                  <a:cubicBezTo>
                    <a:pt x="434" y="2516"/>
                    <a:pt x="0" y="3584"/>
                    <a:pt x="434" y="4484"/>
                  </a:cubicBezTo>
                  <a:cubicBezTo>
                    <a:pt x="731" y="5103"/>
                    <a:pt x="1340" y="5446"/>
                    <a:pt x="1975" y="5446"/>
                  </a:cubicBezTo>
                  <a:cubicBezTo>
                    <a:pt x="2196" y="5446"/>
                    <a:pt x="2420" y="5404"/>
                    <a:pt x="2636" y="5318"/>
                  </a:cubicBezTo>
                  <a:lnTo>
                    <a:pt x="5638" y="4117"/>
                  </a:lnTo>
                  <a:cubicBezTo>
                    <a:pt x="6505" y="3750"/>
                    <a:pt x="10408" y="2016"/>
                    <a:pt x="10008" y="1149"/>
                  </a:cubicBezTo>
                  <a:lnTo>
                    <a:pt x="8807" y="315"/>
                  </a:lnTo>
                  <a:cubicBezTo>
                    <a:pt x="8720" y="88"/>
                    <a:pt x="8434" y="0"/>
                    <a:pt x="8045" y="0"/>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4" name="Google Shape;2224;p50"/>
            <p:cNvSpPr/>
            <p:nvPr/>
          </p:nvSpPr>
          <p:spPr>
            <a:xfrm>
              <a:off x="-3818400" y="2283550"/>
              <a:ext cx="489550" cy="260675"/>
            </a:xfrm>
            <a:custGeom>
              <a:avLst/>
              <a:gdLst/>
              <a:ahLst/>
              <a:cxnLst/>
              <a:rect l="l" t="t" r="r" b="b"/>
              <a:pathLst>
                <a:path w="19582" h="10427" extrusionOk="0">
                  <a:moveTo>
                    <a:pt x="11324" y="0"/>
                  </a:moveTo>
                  <a:cubicBezTo>
                    <a:pt x="7409" y="0"/>
                    <a:pt x="3494" y="890"/>
                    <a:pt x="1" y="2510"/>
                  </a:cubicBezTo>
                  <a:cubicBezTo>
                    <a:pt x="435" y="4578"/>
                    <a:pt x="1068" y="6680"/>
                    <a:pt x="2403" y="8281"/>
                  </a:cubicBezTo>
                  <a:cubicBezTo>
                    <a:pt x="3433" y="9543"/>
                    <a:pt x="5059" y="10427"/>
                    <a:pt x="6668" y="10427"/>
                  </a:cubicBezTo>
                  <a:cubicBezTo>
                    <a:pt x="7143" y="10427"/>
                    <a:pt x="7617" y="10350"/>
                    <a:pt x="8073" y="10182"/>
                  </a:cubicBezTo>
                  <a:cubicBezTo>
                    <a:pt x="9174" y="9749"/>
                    <a:pt x="10108" y="8848"/>
                    <a:pt x="11276" y="8781"/>
                  </a:cubicBezTo>
                  <a:cubicBezTo>
                    <a:pt x="11293" y="8781"/>
                    <a:pt x="11309" y="8781"/>
                    <a:pt x="11326" y="8781"/>
                  </a:cubicBezTo>
                  <a:cubicBezTo>
                    <a:pt x="12870" y="8781"/>
                    <a:pt x="14094" y="10283"/>
                    <a:pt x="15612" y="10316"/>
                  </a:cubicBezTo>
                  <a:cubicBezTo>
                    <a:pt x="16546" y="10316"/>
                    <a:pt x="17413" y="9782"/>
                    <a:pt x="18014" y="9048"/>
                  </a:cubicBezTo>
                  <a:cubicBezTo>
                    <a:pt x="18581" y="8281"/>
                    <a:pt x="18881" y="7380"/>
                    <a:pt x="19081" y="6513"/>
                  </a:cubicBezTo>
                  <a:cubicBezTo>
                    <a:pt x="19448" y="4945"/>
                    <a:pt x="19582" y="3110"/>
                    <a:pt x="18548" y="1876"/>
                  </a:cubicBezTo>
                  <a:cubicBezTo>
                    <a:pt x="17714" y="876"/>
                    <a:pt x="16346" y="475"/>
                    <a:pt x="15045" y="275"/>
                  </a:cubicBezTo>
                  <a:cubicBezTo>
                    <a:pt x="13814" y="90"/>
                    <a:pt x="12569" y="0"/>
                    <a:pt x="11324" y="0"/>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5" name="Google Shape;2225;p50"/>
            <p:cNvSpPr/>
            <p:nvPr/>
          </p:nvSpPr>
          <p:spPr>
            <a:xfrm>
              <a:off x="-3786700" y="2268900"/>
              <a:ext cx="490375" cy="260775"/>
            </a:xfrm>
            <a:custGeom>
              <a:avLst/>
              <a:gdLst/>
              <a:ahLst/>
              <a:cxnLst/>
              <a:rect l="l" t="t" r="r" b="b"/>
              <a:pathLst>
                <a:path w="19615" h="10431" extrusionOk="0">
                  <a:moveTo>
                    <a:pt x="11262" y="0"/>
                  </a:moveTo>
                  <a:cubicBezTo>
                    <a:pt x="7377" y="0"/>
                    <a:pt x="3490" y="889"/>
                    <a:pt x="1" y="2496"/>
                  </a:cubicBezTo>
                  <a:cubicBezTo>
                    <a:pt x="468" y="4597"/>
                    <a:pt x="1101" y="6665"/>
                    <a:pt x="2436" y="8300"/>
                  </a:cubicBezTo>
                  <a:cubicBezTo>
                    <a:pt x="3482" y="9551"/>
                    <a:pt x="5076" y="10430"/>
                    <a:pt x="6664" y="10430"/>
                  </a:cubicBezTo>
                  <a:cubicBezTo>
                    <a:pt x="7151" y="10430"/>
                    <a:pt x="7637" y="10348"/>
                    <a:pt x="8106" y="10168"/>
                  </a:cubicBezTo>
                  <a:cubicBezTo>
                    <a:pt x="9207" y="9767"/>
                    <a:pt x="10141" y="8833"/>
                    <a:pt x="11309" y="8800"/>
                  </a:cubicBezTo>
                  <a:cubicBezTo>
                    <a:pt x="11325" y="8800"/>
                    <a:pt x="11342" y="8800"/>
                    <a:pt x="11358" y="8800"/>
                  </a:cubicBezTo>
                  <a:cubicBezTo>
                    <a:pt x="12870" y="8800"/>
                    <a:pt x="14127" y="10302"/>
                    <a:pt x="15645" y="10335"/>
                  </a:cubicBezTo>
                  <a:cubicBezTo>
                    <a:pt x="16579" y="10335"/>
                    <a:pt x="17446" y="9801"/>
                    <a:pt x="18013" y="9034"/>
                  </a:cubicBezTo>
                  <a:cubicBezTo>
                    <a:pt x="18614" y="8300"/>
                    <a:pt x="18914" y="7366"/>
                    <a:pt x="19114" y="6498"/>
                  </a:cubicBezTo>
                  <a:cubicBezTo>
                    <a:pt x="19481" y="4964"/>
                    <a:pt x="19615" y="3129"/>
                    <a:pt x="18580" y="1862"/>
                  </a:cubicBezTo>
                  <a:cubicBezTo>
                    <a:pt x="17747" y="861"/>
                    <a:pt x="16346" y="494"/>
                    <a:pt x="15078" y="294"/>
                  </a:cubicBezTo>
                  <a:cubicBezTo>
                    <a:pt x="13816" y="96"/>
                    <a:pt x="12539" y="0"/>
                    <a:pt x="11262" y="0"/>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6" name="Google Shape;2226;p50"/>
            <p:cNvSpPr/>
            <p:nvPr/>
          </p:nvSpPr>
          <p:spPr>
            <a:xfrm>
              <a:off x="-3644100" y="2269250"/>
              <a:ext cx="242700" cy="260000"/>
            </a:xfrm>
            <a:custGeom>
              <a:avLst/>
              <a:gdLst/>
              <a:ahLst/>
              <a:cxnLst/>
              <a:rect l="l" t="t" r="r" b="b"/>
              <a:pathLst>
                <a:path w="9708" h="10400" extrusionOk="0">
                  <a:moveTo>
                    <a:pt x="5633" y="1"/>
                  </a:moveTo>
                  <a:cubicBezTo>
                    <a:pt x="4428" y="1"/>
                    <a:pt x="3224" y="84"/>
                    <a:pt x="2035" y="247"/>
                  </a:cubicBezTo>
                  <a:lnTo>
                    <a:pt x="1" y="10287"/>
                  </a:lnTo>
                  <a:cubicBezTo>
                    <a:pt x="328" y="10358"/>
                    <a:pt x="668" y="10399"/>
                    <a:pt x="1012" y="10399"/>
                  </a:cubicBezTo>
                  <a:cubicBezTo>
                    <a:pt x="1474" y="10399"/>
                    <a:pt x="1944" y="10326"/>
                    <a:pt x="2402" y="10154"/>
                  </a:cubicBezTo>
                  <a:cubicBezTo>
                    <a:pt x="3503" y="9753"/>
                    <a:pt x="4437" y="8819"/>
                    <a:pt x="5605" y="8786"/>
                  </a:cubicBezTo>
                  <a:cubicBezTo>
                    <a:pt x="6072" y="8786"/>
                    <a:pt x="6505" y="8920"/>
                    <a:pt x="6906" y="9053"/>
                  </a:cubicBezTo>
                  <a:lnTo>
                    <a:pt x="9708" y="313"/>
                  </a:lnTo>
                  <a:cubicBezTo>
                    <a:pt x="9607" y="313"/>
                    <a:pt x="9474" y="280"/>
                    <a:pt x="9407" y="280"/>
                  </a:cubicBezTo>
                  <a:cubicBezTo>
                    <a:pt x="8161" y="92"/>
                    <a:pt x="6897" y="1"/>
                    <a:pt x="5633" y="1"/>
                  </a:cubicBezTo>
                  <a:close/>
                </a:path>
              </a:pathLst>
            </a:custGeom>
            <a:solidFill>
              <a:srgbClr val="88C9E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7" name="Google Shape;2227;p50"/>
            <p:cNvSpPr/>
            <p:nvPr/>
          </p:nvSpPr>
          <p:spPr>
            <a:xfrm>
              <a:off x="-2830175" y="2628600"/>
              <a:ext cx="334425" cy="426550"/>
            </a:xfrm>
            <a:custGeom>
              <a:avLst/>
              <a:gdLst/>
              <a:ahLst/>
              <a:cxnLst/>
              <a:rect l="l" t="t" r="r" b="b"/>
              <a:pathLst>
                <a:path w="13377" h="17062" extrusionOk="0">
                  <a:moveTo>
                    <a:pt x="11492" y="1"/>
                  </a:moveTo>
                  <a:cubicBezTo>
                    <a:pt x="11314" y="1"/>
                    <a:pt x="11144" y="52"/>
                    <a:pt x="11008" y="150"/>
                  </a:cubicBezTo>
                  <a:lnTo>
                    <a:pt x="3870" y="5320"/>
                  </a:lnTo>
                  <a:lnTo>
                    <a:pt x="0" y="12392"/>
                  </a:lnTo>
                  <a:lnTo>
                    <a:pt x="4737" y="17062"/>
                  </a:lnTo>
                  <a:cubicBezTo>
                    <a:pt x="8073" y="16795"/>
                    <a:pt x="9607" y="13893"/>
                    <a:pt x="9607" y="13893"/>
                  </a:cubicBezTo>
                  <a:lnTo>
                    <a:pt x="9974" y="13959"/>
                  </a:lnTo>
                  <a:cubicBezTo>
                    <a:pt x="10098" y="13990"/>
                    <a:pt x="10223" y="14005"/>
                    <a:pt x="10348" y="14005"/>
                  </a:cubicBezTo>
                  <a:cubicBezTo>
                    <a:pt x="10891" y="14005"/>
                    <a:pt x="11416" y="13721"/>
                    <a:pt x="11742" y="13259"/>
                  </a:cubicBezTo>
                  <a:lnTo>
                    <a:pt x="13043" y="11324"/>
                  </a:lnTo>
                  <a:cubicBezTo>
                    <a:pt x="13243" y="10991"/>
                    <a:pt x="13376" y="10624"/>
                    <a:pt x="13376" y="10223"/>
                  </a:cubicBezTo>
                  <a:cubicBezTo>
                    <a:pt x="13376" y="9156"/>
                    <a:pt x="12909" y="8222"/>
                    <a:pt x="12142" y="7555"/>
                  </a:cubicBezTo>
                  <a:lnTo>
                    <a:pt x="9574" y="5453"/>
                  </a:lnTo>
                  <a:lnTo>
                    <a:pt x="12242" y="1384"/>
                  </a:lnTo>
                  <a:cubicBezTo>
                    <a:pt x="12542" y="917"/>
                    <a:pt x="12376" y="283"/>
                    <a:pt x="11875" y="83"/>
                  </a:cubicBezTo>
                  <a:cubicBezTo>
                    <a:pt x="11750" y="27"/>
                    <a:pt x="11619" y="1"/>
                    <a:pt x="11492"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8" name="Google Shape;2228;p50"/>
            <p:cNvSpPr/>
            <p:nvPr/>
          </p:nvSpPr>
          <p:spPr>
            <a:xfrm>
              <a:off x="-2594175" y="2868325"/>
              <a:ext cx="98425" cy="111775"/>
            </a:xfrm>
            <a:custGeom>
              <a:avLst/>
              <a:gdLst/>
              <a:ahLst/>
              <a:cxnLst/>
              <a:rect l="l" t="t" r="r" b="b"/>
              <a:pathLst>
                <a:path w="3937" h="4471" extrusionOk="0">
                  <a:moveTo>
                    <a:pt x="3836" y="1"/>
                  </a:moveTo>
                  <a:lnTo>
                    <a:pt x="0" y="4471"/>
                  </a:lnTo>
                  <a:lnTo>
                    <a:pt x="167" y="4304"/>
                  </a:lnTo>
                  <a:lnTo>
                    <a:pt x="501" y="4370"/>
                  </a:lnTo>
                  <a:cubicBezTo>
                    <a:pt x="637" y="4401"/>
                    <a:pt x="772" y="4416"/>
                    <a:pt x="905" y="4416"/>
                  </a:cubicBezTo>
                  <a:cubicBezTo>
                    <a:pt x="1483" y="4416"/>
                    <a:pt x="2003" y="4132"/>
                    <a:pt x="2302" y="3670"/>
                  </a:cubicBezTo>
                  <a:lnTo>
                    <a:pt x="3603" y="1735"/>
                  </a:lnTo>
                  <a:cubicBezTo>
                    <a:pt x="3803" y="1402"/>
                    <a:pt x="3936" y="1001"/>
                    <a:pt x="3936" y="634"/>
                  </a:cubicBezTo>
                  <a:cubicBezTo>
                    <a:pt x="3936" y="401"/>
                    <a:pt x="3903" y="201"/>
                    <a:pt x="3836" y="1"/>
                  </a:cubicBezTo>
                  <a:close/>
                </a:path>
              </a:pathLst>
            </a:custGeom>
            <a:solidFill>
              <a:srgbClr val="EF878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29" name="Google Shape;2229;p50"/>
            <p:cNvSpPr/>
            <p:nvPr/>
          </p:nvSpPr>
          <p:spPr>
            <a:xfrm>
              <a:off x="-2655050" y="2795525"/>
              <a:ext cx="104250" cy="82000"/>
            </a:xfrm>
            <a:custGeom>
              <a:avLst/>
              <a:gdLst/>
              <a:ahLst/>
              <a:cxnLst/>
              <a:rect l="l" t="t" r="r" b="b"/>
              <a:pathLst>
                <a:path w="4170" h="3280" extrusionOk="0">
                  <a:moveTo>
                    <a:pt x="3968" y="0"/>
                  </a:moveTo>
                  <a:cubicBezTo>
                    <a:pt x="3925" y="0"/>
                    <a:pt x="3878" y="16"/>
                    <a:pt x="3836" y="44"/>
                  </a:cubicBezTo>
                  <a:lnTo>
                    <a:pt x="1201" y="1578"/>
                  </a:lnTo>
                  <a:cubicBezTo>
                    <a:pt x="1201" y="1578"/>
                    <a:pt x="1168" y="1578"/>
                    <a:pt x="1168" y="1612"/>
                  </a:cubicBezTo>
                  <a:lnTo>
                    <a:pt x="67" y="2946"/>
                  </a:lnTo>
                  <a:cubicBezTo>
                    <a:pt x="0" y="3046"/>
                    <a:pt x="34" y="3146"/>
                    <a:pt x="100" y="3246"/>
                  </a:cubicBezTo>
                  <a:cubicBezTo>
                    <a:pt x="167" y="3280"/>
                    <a:pt x="200" y="3280"/>
                    <a:pt x="234" y="3280"/>
                  </a:cubicBezTo>
                  <a:cubicBezTo>
                    <a:pt x="334" y="3280"/>
                    <a:pt x="400" y="3246"/>
                    <a:pt x="400" y="3213"/>
                  </a:cubicBezTo>
                  <a:lnTo>
                    <a:pt x="1435" y="1912"/>
                  </a:lnTo>
                  <a:lnTo>
                    <a:pt x="4036" y="411"/>
                  </a:lnTo>
                  <a:cubicBezTo>
                    <a:pt x="4170" y="377"/>
                    <a:pt x="4170" y="244"/>
                    <a:pt x="4103" y="111"/>
                  </a:cubicBezTo>
                  <a:cubicBezTo>
                    <a:pt x="4084" y="32"/>
                    <a:pt x="4030" y="0"/>
                    <a:pt x="3968"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30" name="Google Shape;2230;p50"/>
            <p:cNvSpPr/>
            <p:nvPr/>
          </p:nvSpPr>
          <p:spPr>
            <a:xfrm>
              <a:off x="-2616700" y="2827000"/>
              <a:ext cx="104275" cy="82225"/>
            </a:xfrm>
            <a:custGeom>
              <a:avLst/>
              <a:gdLst/>
              <a:ahLst/>
              <a:cxnLst/>
              <a:rect l="l" t="t" r="r" b="b"/>
              <a:pathLst>
                <a:path w="4171" h="3289" extrusionOk="0">
                  <a:moveTo>
                    <a:pt x="3959" y="1"/>
                  </a:moveTo>
                  <a:cubicBezTo>
                    <a:pt x="3922" y="1"/>
                    <a:pt x="3881" y="8"/>
                    <a:pt x="3837" y="19"/>
                  </a:cubicBezTo>
                  <a:lnTo>
                    <a:pt x="1201" y="1554"/>
                  </a:lnTo>
                  <a:cubicBezTo>
                    <a:pt x="1201" y="1554"/>
                    <a:pt x="1168" y="1554"/>
                    <a:pt x="1168" y="1620"/>
                  </a:cubicBezTo>
                  <a:lnTo>
                    <a:pt x="67" y="2921"/>
                  </a:lnTo>
                  <a:cubicBezTo>
                    <a:pt x="1" y="3021"/>
                    <a:pt x="34" y="3155"/>
                    <a:pt x="134" y="3221"/>
                  </a:cubicBezTo>
                  <a:cubicBezTo>
                    <a:pt x="167" y="3288"/>
                    <a:pt x="201" y="3288"/>
                    <a:pt x="234" y="3288"/>
                  </a:cubicBezTo>
                  <a:cubicBezTo>
                    <a:pt x="301" y="3288"/>
                    <a:pt x="368" y="3221"/>
                    <a:pt x="401" y="3188"/>
                  </a:cubicBezTo>
                  <a:lnTo>
                    <a:pt x="1468" y="1887"/>
                  </a:lnTo>
                  <a:lnTo>
                    <a:pt x="4037" y="386"/>
                  </a:lnTo>
                  <a:cubicBezTo>
                    <a:pt x="4170" y="353"/>
                    <a:pt x="4170" y="219"/>
                    <a:pt x="4137" y="119"/>
                  </a:cubicBezTo>
                  <a:cubicBezTo>
                    <a:pt x="4092" y="30"/>
                    <a:pt x="4033" y="1"/>
                    <a:pt x="3959"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31" name="Google Shape;2231;p50"/>
            <p:cNvSpPr/>
            <p:nvPr/>
          </p:nvSpPr>
          <p:spPr>
            <a:xfrm>
              <a:off x="-2690075" y="2759800"/>
              <a:ext cx="103425" cy="81875"/>
            </a:xfrm>
            <a:custGeom>
              <a:avLst/>
              <a:gdLst/>
              <a:ahLst/>
              <a:cxnLst/>
              <a:rect l="l" t="t" r="r" b="b"/>
              <a:pathLst>
                <a:path w="4137" h="3275" extrusionOk="0">
                  <a:moveTo>
                    <a:pt x="3950" y="0"/>
                  </a:moveTo>
                  <a:cubicBezTo>
                    <a:pt x="3915" y="0"/>
                    <a:pt x="3879" y="10"/>
                    <a:pt x="3836" y="39"/>
                  </a:cubicBezTo>
                  <a:lnTo>
                    <a:pt x="1234" y="1573"/>
                  </a:lnTo>
                  <a:cubicBezTo>
                    <a:pt x="1168" y="1573"/>
                    <a:pt x="1168" y="1606"/>
                    <a:pt x="1168" y="1606"/>
                  </a:cubicBezTo>
                  <a:lnTo>
                    <a:pt x="100" y="2941"/>
                  </a:lnTo>
                  <a:cubicBezTo>
                    <a:pt x="0" y="3041"/>
                    <a:pt x="67" y="3208"/>
                    <a:pt x="134" y="3241"/>
                  </a:cubicBezTo>
                  <a:cubicBezTo>
                    <a:pt x="167" y="3274"/>
                    <a:pt x="234" y="3274"/>
                    <a:pt x="267" y="3274"/>
                  </a:cubicBezTo>
                  <a:cubicBezTo>
                    <a:pt x="334" y="3274"/>
                    <a:pt x="400" y="3241"/>
                    <a:pt x="434" y="3208"/>
                  </a:cubicBezTo>
                  <a:lnTo>
                    <a:pt x="1468" y="1907"/>
                  </a:lnTo>
                  <a:lnTo>
                    <a:pt x="4070" y="405"/>
                  </a:lnTo>
                  <a:cubicBezTo>
                    <a:pt x="4136" y="372"/>
                    <a:pt x="4136" y="339"/>
                    <a:pt x="4136" y="339"/>
                  </a:cubicBezTo>
                  <a:lnTo>
                    <a:pt x="3970" y="205"/>
                  </a:lnTo>
                  <a:lnTo>
                    <a:pt x="4103" y="39"/>
                  </a:lnTo>
                  <a:cubicBezTo>
                    <a:pt x="4045" y="19"/>
                    <a:pt x="3999" y="0"/>
                    <a:pt x="3950"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32" name="Google Shape;2232;p50"/>
            <p:cNvSpPr/>
            <p:nvPr/>
          </p:nvSpPr>
          <p:spPr>
            <a:xfrm>
              <a:off x="-2592525" y="4898950"/>
              <a:ext cx="521250" cy="274375"/>
            </a:xfrm>
            <a:custGeom>
              <a:avLst/>
              <a:gdLst/>
              <a:ahLst/>
              <a:cxnLst/>
              <a:rect l="l" t="t" r="r" b="b"/>
              <a:pathLst>
                <a:path w="20850" h="10975" extrusionOk="0">
                  <a:moveTo>
                    <a:pt x="3704" y="0"/>
                  </a:moveTo>
                  <a:lnTo>
                    <a:pt x="1" y="1535"/>
                  </a:lnTo>
                  <a:lnTo>
                    <a:pt x="268" y="7372"/>
                  </a:lnTo>
                  <a:cubicBezTo>
                    <a:pt x="368" y="9374"/>
                    <a:pt x="2036" y="10975"/>
                    <a:pt x="4071" y="10975"/>
                  </a:cubicBezTo>
                  <a:lnTo>
                    <a:pt x="20849" y="10975"/>
                  </a:lnTo>
                  <a:cubicBezTo>
                    <a:pt x="11442" y="9541"/>
                    <a:pt x="5472" y="2369"/>
                    <a:pt x="370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33" name="Google Shape;2233;p50"/>
            <p:cNvSpPr/>
            <p:nvPr/>
          </p:nvSpPr>
          <p:spPr>
            <a:xfrm>
              <a:off x="-3255477" y="2625830"/>
              <a:ext cx="1234250" cy="1581550"/>
            </a:xfrm>
            <a:custGeom>
              <a:avLst/>
              <a:gdLst/>
              <a:ahLst/>
              <a:cxnLst/>
              <a:rect l="l" t="t" r="r" b="b"/>
              <a:pathLst>
                <a:path w="49370" h="63262" extrusionOk="0">
                  <a:moveTo>
                    <a:pt x="27828" y="1"/>
                  </a:moveTo>
                  <a:cubicBezTo>
                    <a:pt x="27654" y="1"/>
                    <a:pt x="27476" y="53"/>
                    <a:pt x="27320" y="150"/>
                  </a:cubicBezTo>
                  <a:lnTo>
                    <a:pt x="20182" y="5320"/>
                  </a:lnTo>
                  <a:lnTo>
                    <a:pt x="16313" y="12392"/>
                  </a:lnTo>
                  <a:cubicBezTo>
                    <a:pt x="15679" y="10758"/>
                    <a:pt x="14445" y="9390"/>
                    <a:pt x="12843" y="8756"/>
                  </a:cubicBezTo>
                  <a:cubicBezTo>
                    <a:pt x="10642" y="7889"/>
                    <a:pt x="8140" y="8389"/>
                    <a:pt x="5805" y="7889"/>
                  </a:cubicBezTo>
                  <a:cubicBezTo>
                    <a:pt x="4171" y="7555"/>
                    <a:pt x="2736" y="6788"/>
                    <a:pt x="1469" y="5721"/>
                  </a:cubicBezTo>
                  <a:lnTo>
                    <a:pt x="1469" y="5721"/>
                  </a:lnTo>
                  <a:cubicBezTo>
                    <a:pt x="2269" y="6121"/>
                    <a:pt x="3136" y="6454"/>
                    <a:pt x="4070" y="6588"/>
                  </a:cubicBezTo>
                  <a:cubicBezTo>
                    <a:pt x="4499" y="6656"/>
                    <a:pt x="4934" y="6691"/>
                    <a:pt x="5368" y="6691"/>
                  </a:cubicBezTo>
                  <a:cubicBezTo>
                    <a:pt x="7466" y="6691"/>
                    <a:pt x="9549" y="5889"/>
                    <a:pt x="10875" y="4286"/>
                  </a:cubicBezTo>
                  <a:lnTo>
                    <a:pt x="10875" y="4286"/>
                  </a:lnTo>
                  <a:cubicBezTo>
                    <a:pt x="9605" y="5219"/>
                    <a:pt x="8049" y="5647"/>
                    <a:pt x="6467" y="5647"/>
                  </a:cubicBezTo>
                  <a:cubicBezTo>
                    <a:pt x="4767" y="5647"/>
                    <a:pt x="3037" y="5152"/>
                    <a:pt x="1602" y="4253"/>
                  </a:cubicBezTo>
                  <a:cubicBezTo>
                    <a:pt x="1268" y="4053"/>
                    <a:pt x="935" y="3786"/>
                    <a:pt x="635" y="3552"/>
                  </a:cubicBezTo>
                  <a:lnTo>
                    <a:pt x="635" y="3552"/>
                  </a:lnTo>
                  <a:cubicBezTo>
                    <a:pt x="1602" y="10557"/>
                    <a:pt x="1502" y="18563"/>
                    <a:pt x="801" y="25601"/>
                  </a:cubicBezTo>
                  <a:cubicBezTo>
                    <a:pt x="1" y="33507"/>
                    <a:pt x="6205" y="42280"/>
                    <a:pt x="11776" y="48384"/>
                  </a:cubicBezTo>
                  <a:lnTo>
                    <a:pt x="23951" y="48384"/>
                  </a:lnTo>
                  <a:lnTo>
                    <a:pt x="30790" y="58792"/>
                  </a:lnTo>
                  <a:lnTo>
                    <a:pt x="49369" y="63262"/>
                  </a:lnTo>
                  <a:lnTo>
                    <a:pt x="47001" y="57424"/>
                  </a:lnTo>
                  <a:lnTo>
                    <a:pt x="44666" y="58292"/>
                  </a:lnTo>
                  <a:lnTo>
                    <a:pt x="37494" y="41646"/>
                  </a:lnTo>
                  <a:cubicBezTo>
                    <a:pt x="37127" y="40646"/>
                    <a:pt x="36494" y="39578"/>
                    <a:pt x="35726" y="38477"/>
                  </a:cubicBezTo>
                  <a:cubicBezTo>
                    <a:pt x="32644" y="34069"/>
                    <a:pt x="27519" y="31472"/>
                    <a:pt x="22087" y="31472"/>
                  </a:cubicBezTo>
                  <a:cubicBezTo>
                    <a:pt x="22053" y="31472"/>
                    <a:pt x="22018" y="31472"/>
                    <a:pt x="21983" y="31472"/>
                  </a:cubicBezTo>
                  <a:lnTo>
                    <a:pt x="21049" y="31472"/>
                  </a:lnTo>
                  <a:cubicBezTo>
                    <a:pt x="21183" y="30105"/>
                    <a:pt x="20849" y="28737"/>
                    <a:pt x="19982" y="27603"/>
                  </a:cubicBezTo>
                  <a:cubicBezTo>
                    <a:pt x="18648" y="25902"/>
                    <a:pt x="16313" y="24901"/>
                    <a:pt x="15212" y="23166"/>
                  </a:cubicBezTo>
                  <a:lnTo>
                    <a:pt x="21316" y="16929"/>
                  </a:lnTo>
                  <a:cubicBezTo>
                    <a:pt x="24385" y="16495"/>
                    <a:pt x="25853" y="13793"/>
                    <a:pt x="25853" y="13793"/>
                  </a:cubicBezTo>
                  <a:lnTo>
                    <a:pt x="26186" y="13893"/>
                  </a:lnTo>
                  <a:cubicBezTo>
                    <a:pt x="26316" y="13924"/>
                    <a:pt x="26446" y="13939"/>
                    <a:pt x="26575" y="13939"/>
                  </a:cubicBezTo>
                  <a:cubicBezTo>
                    <a:pt x="27145" y="13939"/>
                    <a:pt x="27688" y="13649"/>
                    <a:pt x="27988" y="13159"/>
                  </a:cubicBezTo>
                  <a:lnTo>
                    <a:pt x="29288" y="11258"/>
                  </a:lnTo>
                  <a:cubicBezTo>
                    <a:pt x="29322" y="11158"/>
                    <a:pt x="29422" y="11091"/>
                    <a:pt x="29455" y="10991"/>
                  </a:cubicBezTo>
                  <a:cubicBezTo>
                    <a:pt x="29489" y="10924"/>
                    <a:pt x="29522" y="10824"/>
                    <a:pt x="29589" y="10724"/>
                  </a:cubicBezTo>
                  <a:cubicBezTo>
                    <a:pt x="29622" y="10491"/>
                    <a:pt x="29655" y="10324"/>
                    <a:pt x="29655" y="10124"/>
                  </a:cubicBezTo>
                  <a:lnTo>
                    <a:pt x="29655" y="9790"/>
                  </a:lnTo>
                  <a:cubicBezTo>
                    <a:pt x="29655" y="9723"/>
                    <a:pt x="29622" y="9590"/>
                    <a:pt x="29622" y="9490"/>
                  </a:cubicBezTo>
                  <a:cubicBezTo>
                    <a:pt x="29522" y="8956"/>
                    <a:pt x="29288" y="8456"/>
                    <a:pt x="28955" y="8056"/>
                  </a:cubicBezTo>
                  <a:lnTo>
                    <a:pt x="28955" y="7989"/>
                  </a:lnTo>
                  <a:cubicBezTo>
                    <a:pt x="28888" y="7956"/>
                    <a:pt x="28888" y="7922"/>
                    <a:pt x="28855" y="7922"/>
                  </a:cubicBezTo>
                  <a:cubicBezTo>
                    <a:pt x="28721" y="7755"/>
                    <a:pt x="28621" y="7622"/>
                    <a:pt x="28455" y="7489"/>
                  </a:cubicBezTo>
                  <a:lnTo>
                    <a:pt x="26053" y="5587"/>
                  </a:lnTo>
                  <a:lnTo>
                    <a:pt x="25886" y="5454"/>
                  </a:lnTo>
                  <a:lnTo>
                    <a:pt x="26019" y="5287"/>
                  </a:lnTo>
                  <a:lnTo>
                    <a:pt x="28588" y="1384"/>
                  </a:lnTo>
                  <a:cubicBezTo>
                    <a:pt x="28855" y="917"/>
                    <a:pt x="28688" y="283"/>
                    <a:pt x="28188" y="83"/>
                  </a:cubicBezTo>
                  <a:cubicBezTo>
                    <a:pt x="28076" y="28"/>
                    <a:pt x="27953" y="1"/>
                    <a:pt x="27828" y="1"/>
                  </a:cubicBezTo>
                  <a:close/>
                </a:path>
              </a:pathLst>
            </a:custGeom>
            <a:solidFill>
              <a:srgbClr val="9E9E9E">
                <a:alpha val="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34" name="Google Shape;2234;p50"/>
            <p:cNvSpPr/>
            <p:nvPr/>
          </p:nvSpPr>
          <p:spPr>
            <a:xfrm>
              <a:off x="-4055225" y="1944325"/>
              <a:ext cx="846475" cy="506225"/>
            </a:xfrm>
            <a:custGeom>
              <a:avLst/>
              <a:gdLst/>
              <a:ahLst/>
              <a:cxnLst/>
              <a:rect l="l" t="t" r="r" b="b"/>
              <a:pathLst>
                <a:path w="33859" h="20249" extrusionOk="0">
                  <a:moveTo>
                    <a:pt x="16546" y="1"/>
                  </a:moveTo>
                  <a:cubicBezTo>
                    <a:pt x="16179" y="1902"/>
                    <a:pt x="15345" y="3670"/>
                    <a:pt x="14177" y="5238"/>
                  </a:cubicBezTo>
                  <a:cubicBezTo>
                    <a:pt x="11942" y="5738"/>
                    <a:pt x="9707" y="6305"/>
                    <a:pt x="7673" y="7339"/>
                  </a:cubicBezTo>
                  <a:lnTo>
                    <a:pt x="6805" y="7840"/>
                  </a:lnTo>
                  <a:cubicBezTo>
                    <a:pt x="5071" y="8007"/>
                    <a:pt x="3336" y="7940"/>
                    <a:pt x="1835" y="8740"/>
                  </a:cubicBezTo>
                  <a:cubicBezTo>
                    <a:pt x="1035" y="9174"/>
                    <a:pt x="434" y="9841"/>
                    <a:pt x="1" y="10675"/>
                  </a:cubicBezTo>
                  <a:cubicBezTo>
                    <a:pt x="601" y="10909"/>
                    <a:pt x="1201" y="11109"/>
                    <a:pt x="1835" y="11276"/>
                  </a:cubicBezTo>
                  <a:cubicBezTo>
                    <a:pt x="2469" y="10242"/>
                    <a:pt x="3370" y="9341"/>
                    <a:pt x="4504" y="8841"/>
                  </a:cubicBezTo>
                  <a:cubicBezTo>
                    <a:pt x="5004" y="8607"/>
                    <a:pt x="5538" y="8440"/>
                    <a:pt x="6138" y="8307"/>
                  </a:cubicBezTo>
                  <a:lnTo>
                    <a:pt x="6138" y="8307"/>
                  </a:lnTo>
                  <a:cubicBezTo>
                    <a:pt x="4871" y="9174"/>
                    <a:pt x="3737" y="10275"/>
                    <a:pt x="2969" y="11542"/>
                  </a:cubicBezTo>
                  <a:cubicBezTo>
                    <a:pt x="12676" y="13877"/>
                    <a:pt x="23317" y="11776"/>
                    <a:pt x="27053" y="15145"/>
                  </a:cubicBezTo>
                  <a:cubicBezTo>
                    <a:pt x="28387" y="16346"/>
                    <a:pt x="29555" y="18114"/>
                    <a:pt x="30489" y="20249"/>
                  </a:cubicBezTo>
                  <a:cubicBezTo>
                    <a:pt x="31023" y="20115"/>
                    <a:pt x="31556" y="19848"/>
                    <a:pt x="31990" y="19481"/>
                  </a:cubicBezTo>
                  <a:cubicBezTo>
                    <a:pt x="33725" y="17980"/>
                    <a:pt x="33858" y="15178"/>
                    <a:pt x="32757" y="13144"/>
                  </a:cubicBezTo>
                  <a:cubicBezTo>
                    <a:pt x="32157" y="11909"/>
                    <a:pt x="31189" y="10909"/>
                    <a:pt x="30089" y="10008"/>
                  </a:cubicBezTo>
                  <a:cubicBezTo>
                    <a:pt x="30189" y="9608"/>
                    <a:pt x="30222" y="9174"/>
                    <a:pt x="30222" y="8774"/>
                  </a:cubicBezTo>
                  <a:cubicBezTo>
                    <a:pt x="30155" y="6339"/>
                    <a:pt x="28521" y="4137"/>
                    <a:pt x="26353" y="3103"/>
                  </a:cubicBezTo>
                  <a:cubicBezTo>
                    <a:pt x="25176" y="2542"/>
                    <a:pt x="23871" y="2285"/>
                    <a:pt x="22562" y="2285"/>
                  </a:cubicBezTo>
                  <a:cubicBezTo>
                    <a:pt x="21458" y="2285"/>
                    <a:pt x="20351" y="2467"/>
                    <a:pt x="19314" y="2803"/>
                  </a:cubicBezTo>
                  <a:cubicBezTo>
                    <a:pt x="18681" y="3003"/>
                    <a:pt x="18047" y="3270"/>
                    <a:pt x="17480" y="3603"/>
                  </a:cubicBezTo>
                  <a:cubicBezTo>
                    <a:pt x="17646" y="2336"/>
                    <a:pt x="17313" y="1068"/>
                    <a:pt x="165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35" name="Google Shape;2235;p50"/>
            <p:cNvSpPr/>
            <p:nvPr/>
          </p:nvSpPr>
          <p:spPr>
            <a:xfrm>
              <a:off x="-2444075" y="4082525"/>
              <a:ext cx="442850" cy="291900"/>
            </a:xfrm>
            <a:custGeom>
              <a:avLst/>
              <a:gdLst/>
              <a:ahLst/>
              <a:cxnLst/>
              <a:rect l="l" t="t" r="r" b="b"/>
              <a:pathLst>
                <a:path w="17714" h="11676" extrusionOk="0">
                  <a:moveTo>
                    <a:pt x="15545" y="1"/>
                  </a:moveTo>
                  <a:lnTo>
                    <a:pt x="1" y="6272"/>
                  </a:lnTo>
                  <a:lnTo>
                    <a:pt x="2169" y="11676"/>
                  </a:lnTo>
                  <a:lnTo>
                    <a:pt x="17713" y="5405"/>
                  </a:lnTo>
                  <a:lnTo>
                    <a:pt x="15545" y="1"/>
                  </a:lnTo>
                  <a:close/>
                </a:path>
              </a:pathLst>
            </a:custGeom>
            <a:solidFill>
              <a:srgbClr val="92F7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36" name="Google Shape;2236;p50"/>
            <p:cNvSpPr/>
            <p:nvPr/>
          </p:nvSpPr>
          <p:spPr>
            <a:xfrm>
              <a:off x="-4517225" y="1346400"/>
              <a:ext cx="215175" cy="214350"/>
            </a:xfrm>
            <a:custGeom>
              <a:avLst/>
              <a:gdLst/>
              <a:ahLst/>
              <a:cxnLst/>
              <a:rect l="l" t="t" r="r" b="b"/>
              <a:pathLst>
                <a:path w="8607" h="8574" extrusionOk="0">
                  <a:moveTo>
                    <a:pt x="4304" y="1569"/>
                  </a:moveTo>
                  <a:cubicBezTo>
                    <a:pt x="5805" y="1569"/>
                    <a:pt x="7006" y="2803"/>
                    <a:pt x="7006" y="4304"/>
                  </a:cubicBezTo>
                  <a:cubicBezTo>
                    <a:pt x="7006" y="5772"/>
                    <a:pt x="5805" y="7006"/>
                    <a:pt x="4304" y="7006"/>
                  </a:cubicBezTo>
                  <a:cubicBezTo>
                    <a:pt x="2803" y="7006"/>
                    <a:pt x="1602" y="5772"/>
                    <a:pt x="1602" y="4304"/>
                  </a:cubicBezTo>
                  <a:cubicBezTo>
                    <a:pt x="1602" y="2803"/>
                    <a:pt x="2803" y="1569"/>
                    <a:pt x="4304" y="1569"/>
                  </a:cubicBezTo>
                  <a:close/>
                  <a:moveTo>
                    <a:pt x="4304" y="1"/>
                  </a:moveTo>
                  <a:cubicBezTo>
                    <a:pt x="1935" y="1"/>
                    <a:pt x="1" y="1902"/>
                    <a:pt x="1" y="4304"/>
                  </a:cubicBezTo>
                  <a:cubicBezTo>
                    <a:pt x="1" y="6672"/>
                    <a:pt x="1935" y="8574"/>
                    <a:pt x="4304" y="8574"/>
                  </a:cubicBezTo>
                  <a:cubicBezTo>
                    <a:pt x="6639" y="8574"/>
                    <a:pt x="8607" y="6639"/>
                    <a:pt x="8607" y="4304"/>
                  </a:cubicBezTo>
                  <a:cubicBezTo>
                    <a:pt x="8607" y="1902"/>
                    <a:pt x="6672" y="1"/>
                    <a:pt x="4304" y="1"/>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37" name="Google Shape;2237;p50"/>
            <p:cNvSpPr/>
            <p:nvPr/>
          </p:nvSpPr>
          <p:spPr>
            <a:xfrm>
              <a:off x="-3886775" y="1538200"/>
              <a:ext cx="215175" cy="214350"/>
            </a:xfrm>
            <a:custGeom>
              <a:avLst/>
              <a:gdLst/>
              <a:ahLst/>
              <a:cxnLst/>
              <a:rect l="l" t="t" r="r" b="b"/>
              <a:pathLst>
                <a:path w="8607" h="8574" extrusionOk="0">
                  <a:moveTo>
                    <a:pt x="4304" y="1"/>
                  </a:moveTo>
                  <a:cubicBezTo>
                    <a:pt x="1935" y="1"/>
                    <a:pt x="1" y="1902"/>
                    <a:pt x="1" y="4304"/>
                  </a:cubicBezTo>
                  <a:cubicBezTo>
                    <a:pt x="1" y="6672"/>
                    <a:pt x="1935" y="8574"/>
                    <a:pt x="4304" y="8574"/>
                  </a:cubicBezTo>
                  <a:cubicBezTo>
                    <a:pt x="6672" y="8574"/>
                    <a:pt x="8607" y="6672"/>
                    <a:pt x="8607" y="4304"/>
                  </a:cubicBezTo>
                  <a:cubicBezTo>
                    <a:pt x="8573" y="1902"/>
                    <a:pt x="6639" y="1"/>
                    <a:pt x="4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38" name="Google Shape;2238;p50"/>
            <p:cNvSpPr/>
            <p:nvPr/>
          </p:nvSpPr>
          <p:spPr>
            <a:xfrm>
              <a:off x="-4195325" y="663875"/>
              <a:ext cx="440350" cy="482775"/>
            </a:xfrm>
            <a:custGeom>
              <a:avLst/>
              <a:gdLst/>
              <a:ahLst/>
              <a:cxnLst/>
              <a:rect l="l" t="t" r="r" b="b"/>
              <a:pathLst>
                <a:path w="17614" h="19311" extrusionOk="0">
                  <a:moveTo>
                    <a:pt x="2076" y="1"/>
                  </a:moveTo>
                  <a:cubicBezTo>
                    <a:pt x="998" y="1"/>
                    <a:pt x="1" y="870"/>
                    <a:pt x="1" y="2084"/>
                  </a:cubicBezTo>
                  <a:lnTo>
                    <a:pt x="1" y="17228"/>
                  </a:lnTo>
                  <a:cubicBezTo>
                    <a:pt x="1" y="18442"/>
                    <a:pt x="998" y="19311"/>
                    <a:pt x="2076" y="19311"/>
                  </a:cubicBezTo>
                  <a:cubicBezTo>
                    <a:pt x="2420" y="19311"/>
                    <a:pt x="2772" y="19223"/>
                    <a:pt x="3103" y="19029"/>
                  </a:cubicBezTo>
                  <a:lnTo>
                    <a:pt x="16245" y="11457"/>
                  </a:lnTo>
                  <a:cubicBezTo>
                    <a:pt x="17613" y="10623"/>
                    <a:pt x="17613" y="8655"/>
                    <a:pt x="16245" y="7854"/>
                  </a:cubicBezTo>
                  <a:lnTo>
                    <a:pt x="3103" y="282"/>
                  </a:lnTo>
                  <a:cubicBezTo>
                    <a:pt x="2772" y="89"/>
                    <a:pt x="2420" y="1"/>
                    <a:pt x="20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2239" name="Google Shape;2239;p50"/>
          <p:cNvGrpSpPr/>
          <p:nvPr/>
        </p:nvGrpSpPr>
        <p:grpSpPr>
          <a:xfrm>
            <a:off x="4466463" y="3305947"/>
            <a:ext cx="2958303" cy="1593589"/>
            <a:chOff x="4466463" y="3305947"/>
            <a:chExt cx="2958303" cy="1593589"/>
          </a:xfrm>
        </p:grpSpPr>
        <p:grpSp>
          <p:nvGrpSpPr>
            <p:cNvPr id="2240" name="Google Shape;2240;p50"/>
            <p:cNvGrpSpPr/>
            <p:nvPr/>
          </p:nvGrpSpPr>
          <p:grpSpPr>
            <a:xfrm flipH="1">
              <a:off x="6574013" y="4048812"/>
              <a:ext cx="850753" cy="850724"/>
              <a:chOff x="780950" y="891300"/>
              <a:chExt cx="727575" cy="727550"/>
            </a:xfrm>
          </p:grpSpPr>
          <p:sp>
            <p:nvSpPr>
              <p:cNvPr id="2241" name="Google Shape;2241;p5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42" name="Google Shape;2242;p5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43" name="Google Shape;2243;p5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44" name="Google Shape;2244;p5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45" name="Google Shape;2245;p5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46" name="Google Shape;2246;p5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47" name="Google Shape;2247;p5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2248" name="Google Shape;2248;p50"/>
            <p:cNvGrpSpPr/>
            <p:nvPr/>
          </p:nvGrpSpPr>
          <p:grpSpPr>
            <a:xfrm>
              <a:off x="4466463" y="3863531"/>
              <a:ext cx="1021756" cy="332094"/>
              <a:chOff x="7289663" y="3996131"/>
              <a:chExt cx="1021756" cy="332094"/>
            </a:xfrm>
          </p:grpSpPr>
          <p:sp>
            <p:nvSpPr>
              <p:cNvPr id="2249" name="Google Shape;2249;p50"/>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50" name="Google Shape;2250;p50"/>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51" name="Google Shape;2251;p50"/>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52" name="Google Shape;2252;p50"/>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53" name="Google Shape;2253;p50"/>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2254" name="Google Shape;2254;p50"/>
            <p:cNvGrpSpPr/>
            <p:nvPr/>
          </p:nvGrpSpPr>
          <p:grpSpPr>
            <a:xfrm>
              <a:off x="5297661" y="3305947"/>
              <a:ext cx="749797" cy="717499"/>
              <a:chOff x="7847861" y="3178722"/>
              <a:chExt cx="749797" cy="717499"/>
            </a:xfrm>
          </p:grpSpPr>
          <p:sp>
            <p:nvSpPr>
              <p:cNvPr id="2255" name="Google Shape;2255;p50"/>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56" name="Google Shape;2256;p50"/>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57" name="Google Shape;2257;p50"/>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58" name="Google Shape;2258;p50"/>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259" name="Google Shape;2259;p50"/>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36"/>
          <p:cNvSpPr txBox="1">
            <a:spLocks noGrp="1"/>
          </p:cNvSpPr>
          <p:nvPr>
            <p:ph type="title"/>
          </p:nvPr>
        </p:nvSpPr>
        <p:spPr>
          <a:xfrm>
            <a:off x="717437" y="332136"/>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accent1"/>
                </a:solidFill>
                <a:latin typeface="Pangolin" panose="00000500000000000000" pitchFamily="2" charset="0"/>
              </a:rPr>
              <a:t>Ưu Điểm</a:t>
            </a:r>
            <a:endParaRPr dirty="0">
              <a:solidFill>
                <a:schemeClr val="accent1"/>
              </a:solidFill>
              <a:latin typeface="Pangolin" panose="00000500000000000000" pitchFamily="2" charset="0"/>
            </a:endParaRPr>
          </a:p>
        </p:txBody>
      </p:sp>
      <p:graphicFrame>
        <p:nvGraphicFramePr>
          <p:cNvPr id="1536" name="Google Shape;1536;p36"/>
          <p:cNvGraphicFramePr/>
          <p:nvPr/>
        </p:nvGraphicFramePr>
        <p:xfrm>
          <a:off x="714874" y="1009755"/>
          <a:ext cx="7706563" cy="3764160"/>
        </p:xfrm>
        <a:graphic>
          <a:graphicData uri="http://schemas.openxmlformats.org/drawingml/2006/table">
            <a:tbl>
              <a:tblPr>
                <a:noFill/>
                <a:tableStyleId>{7962DCA2-C445-4902-9505-5793F584B740}</a:tableStyleId>
              </a:tblPr>
              <a:tblGrid>
                <a:gridCol w="2247782">
                  <a:extLst>
                    <a:ext uri="{9D8B030D-6E8A-4147-A177-3AD203B41FA5}">
                      <a16:colId xmlns:a16="http://schemas.microsoft.com/office/drawing/2014/main" val="20000"/>
                    </a:ext>
                  </a:extLst>
                </a:gridCol>
                <a:gridCol w="5458781">
                  <a:extLst>
                    <a:ext uri="{9D8B030D-6E8A-4147-A177-3AD203B41FA5}">
                      <a16:colId xmlns:a16="http://schemas.microsoft.com/office/drawing/2014/main" val="20001"/>
                    </a:ext>
                  </a:extLst>
                </a:gridCol>
              </a:tblGrid>
              <a:tr h="853440">
                <a:tc>
                  <a:txBody>
                    <a:bodyPr/>
                    <a:lstStyle/>
                    <a:p>
                      <a:pPr marL="0" lvl="0" indent="0" algn="l" rtl="0">
                        <a:spcBef>
                          <a:spcPts val="0"/>
                        </a:spcBef>
                        <a:spcAft>
                          <a:spcPts val="0"/>
                        </a:spcAft>
                        <a:buNone/>
                      </a:pPr>
                      <a:r>
                        <a:rPr lang="vi-VN" sz="1200" b="1" dirty="0">
                          <a:solidFill>
                            <a:schemeClr val="accent1"/>
                          </a:solidFill>
                          <a:latin typeface="Archivo"/>
                          <a:ea typeface="Archivo"/>
                          <a:cs typeface="Archivo"/>
                          <a:sym typeface="Archivo"/>
                        </a:rPr>
                        <a:t>Giảm công sức và thời gian phát triển</a:t>
                      </a:r>
                      <a:endParaRPr sz="12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vi-VN" sz="1100" dirty="0">
                          <a:solidFill>
                            <a:schemeClr val="tx1"/>
                          </a:solidFill>
                          <a:latin typeface="Archivo Light" charset="0"/>
                          <a:ea typeface="Archivo Light"/>
                          <a:cs typeface="Archivo Light" charset="0"/>
                          <a:sym typeface="Archivo Light"/>
                        </a:rPr>
                        <a:t>Jetpack cung cấp một bộ công cụ phong phú và tiện ích giúp giảm đáng kể công sức và thời gian </a:t>
                      </a:r>
                      <a:r>
                        <a:rPr lang="vi-VN" sz="1100" b="0" i="0" u="none" strike="noStrike" cap="none" dirty="0">
                          <a:solidFill>
                            <a:schemeClr val="tx1"/>
                          </a:solidFill>
                          <a:effectLst/>
                          <a:latin typeface="Archivo Light" charset="0"/>
                          <a:ea typeface="Arial" panose="020B0604020202020204"/>
                          <a:cs typeface="Archivo Light" charset="0"/>
                          <a:sym typeface="Arial" panose="020B0604020202020204"/>
                        </a:rPr>
                        <a:t>phát triển ứng dụng Android. Các thành phần của Jetpack được thiết kế để tối ưu quy trình phát triển và cung cấp các tính năng nền tảng để giảm bớt việc viết mã lặp lại.</a:t>
                      </a:r>
                      <a:endParaRPr sz="1100" dirty="0">
                        <a:solidFill>
                          <a:schemeClr val="tx1"/>
                        </a:solidFill>
                        <a:latin typeface="Archivo Light" charset="0"/>
                        <a:ea typeface="Archivo Light"/>
                        <a:cs typeface="Archivo Light" charset="0"/>
                        <a:sym typeface="Archivo Light"/>
                      </a:endParaRPr>
                    </a:p>
                  </a:txBody>
                  <a:tcPr marL="91425" marR="91425" marT="91425" marB="91425">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8425">
                <a:tc>
                  <a:txBody>
                    <a:bodyPr/>
                    <a:lstStyle/>
                    <a:p>
                      <a:pPr marL="0" lvl="0" indent="0" algn="l" rtl="0">
                        <a:spcBef>
                          <a:spcPts val="0"/>
                        </a:spcBef>
                        <a:spcAft>
                          <a:spcPts val="0"/>
                        </a:spcAft>
                        <a:buNone/>
                      </a:pPr>
                      <a:r>
                        <a:rPr lang="vi-VN" sz="1200" b="1" dirty="0">
                          <a:solidFill>
                            <a:schemeClr val="accent1"/>
                          </a:solidFill>
                          <a:uFill>
                            <a:noFill/>
                          </a:uFill>
                          <a:latin typeface="Archivo"/>
                          <a:ea typeface="Archivo"/>
                          <a:cs typeface="Archivo"/>
                          <a:sym typeface="Archivo"/>
                        </a:rPr>
                        <a:t>Cải thiện hiệu suất và tối ưu hóa ứng dụng</a:t>
                      </a:r>
                      <a:endParaRPr sz="12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vi-VN" sz="1100" b="0" i="0" u="none" strike="noStrike" cap="none" dirty="0">
                          <a:solidFill>
                            <a:schemeClr val="tx1"/>
                          </a:solidFill>
                          <a:effectLst/>
                          <a:latin typeface="Archivo Light" charset="0"/>
                          <a:ea typeface="Arial" panose="020B0604020202020204"/>
                          <a:cs typeface="Archivo Light" charset="0"/>
                          <a:sym typeface="Arial" panose="020B0604020202020204"/>
                        </a:rPr>
                        <a:t>Jetpack cung cấp các thành phần như LiveData, Paging và Room Database giúp quản lý dữ liệu hiệu quả và tối ưu hóa việc truy vấn và hiển thị dữ liệu. Điều này giúp cải thiện hiệu suất ứng dụng và tăng khả năng phản hồi cho người dùng.</a:t>
                      </a:r>
                      <a:endParaRPr sz="1100" dirty="0">
                        <a:solidFill>
                          <a:schemeClr val="tx1"/>
                        </a:solidFill>
                        <a:latin typeface="Archivo Light" charset="0"/>
                        <a:ea typeface="Archivo Light"/>
                        <a:cs typeface="Archivo Light" charset="0"/>
                        <a:sym typeface="Archivo 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8425">
                <a:tc>
                  <a:txBody>
                    <a:bodyPr/>
                    <a:lstStyle/>
                    <a:p>
                      <a:pPr marL="0" lvl="0" indent="0" algn="l" rtl="0">
                        <a:spcBef>
                          <a:spcPts val="0"/>
                        </a:spcBef>
                        <a:spcAft>
                          <a:spcPts val="0"/>
                        </a:spcAft>
                        <a:buNone/>
                      </a:pPr>
                      <a:r>
                        <a:rPr lang="vi-VN" sz="1200" b="1" dirty="0">
                          <a:solidFill>
                            <a:schemeClr val="accent1"/>
                          </a:solidFill>
                          <a:uFill>
                            <a:noFill/>
                          </a:uFill>
                          <a:latin typeface="Archivo"/>
                          <a:ea typeface="Archivo"/>
                          <a:cs typeface="Archivo"/>
                          <a:sym typeface="Archivo"/>
                        </a:rPr>
                        <a:t>Hỗ trợ kiến trúc ứng dụng và phát triển theo nguyên tắc Clean Architecture</a:t>
                      </a:r>
                      <a:endParaRPr sz="12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rtl="0"/>
                      <a:r>
                        <a:rPr lang="vi-VN" sz="1100" b="0" i="0" u="none" strike="noStrike" cap="none" dirty="0">
                          <a:solidFill>
                            <a:schemeClr val="tx1"/>
                          </a:solidFill>
                          <a:effectLst/>
                          <a:latin typeface="Archivo Light" charset="0"/>
                          <a:ea typeface="Arial" panose="020B0604020202020204"/>
                          <a:cs typeface="Archivo Light" charset="0"/>
                          <a:sym typeface="Arial" panose="020B0604020202020204"/>
                        </a:rPr>
                        <a:t>Jetpack cung cấp Architecture Components như LiveData, ViewModel và Room Database, giúp xây dựng kiến trúc ứng dụng theo nguyên tắc Clean Architecture. Điều này giúp tách biệt logic ứng dụng, dữ liệu và giao diện người dùng, đồng thời cung cấp một quy trình phát triển rõ ràng và dễ quản lý.</a:t>
                      </a:r>
                      <a:endParaRPr lang="vi-VN" sz="1100" b="0" dirty="0">
                        <a:solidFill>
                          <a:schemeClr val="tx1"/>
                        </a:solidFill>
                        <a:effectLst/>
                        <a:latin typeface="Archivo Light" charset="0"/>
                        <a:cs typeface="Archivo Light" charset="0"/>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8425">
                <a:tc>
                  <a:txBody>
                    <a:bodyPr/>
                    <a:lstStyle/>
                    <a:p>
                      <a:pPr marL="0" lvl="0" indent="0" algn="l" rtl="0">
                        <a:spcBef>
                          <a:spcPts val="0"/>
                        </a:spcBef>
                        <a:spcAft>
                          <a:spcPts val="0"/>
                        </a:spcAft>
                        <a:buNone/>
                      </a:pPr>
                      <a:r>
                        <a:rPr lang="vi-VN" sz="1200" b="1" dirty="0">
                          <a:solidFill>
                            <a:schemeClr val="accent1"/>
                          </a:solidFill>
                          <a:uFill>
                            <a:noFill/>
                          </a:uFill>
                          <a:latin typeface="Archivo"/>
                          <a:ea typeface="Archivo"/>
                          <a:cs typeface="Archivo"/>
                          <a:sym typeface="Archivo"/>
                        </a:rPr>
                        <a:t>Tích hợp tốt với công nghệ mới và phiên bản Android</a:t>
                      </a:r>
                      <a:endParaRPr sz="12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rtl="0"/>
                      <a:r>
                        <a:rPr lang="vi-VN" sz="1100" b="0" i="0" u="none" strike="noStrike" cap="none" dirty="0">
                          <a:solidFill>
                            <a:schemeClr val="tx1"/>
                          </a:solidFill>
                          <a:effectLst/>
                          <a:latin typeface="Archivo Light" charset="0"/>
                          <a:ea typeface="Arial" panose="020B0604020202020204"/>
                          <a:cs typeface="Archivo Light" charset="0"/>
                          <a:sym typeface="Arial" panose="020B0604020202020204"/>
                        </a:rPr>
                        <a:t>Jetpack được phát triển và duy trì bởi Google, vì vậy nó được tích hợp tốt với các công nghệ mới và phiên bản Android hiện tại. Bằng cách sử dụng Jetpack, bạn có thể tiếp cận các tính năng mới nhất của hệ điều hành Android một cách nhanh chóng và dễ dàng.</a:t>
                      </a:r>
                      <a:endParaRPr lang="vi-VN" sz="1100" b="0" dirty="0">
                        <a:solidFill>
                          <a:schemeClr val="tx1"/>
                        </a:solidFill>
                        <a:effectLst/>
                        <a:latin typeface="Archivo Light" charset="0"/>
                        <a:cs typeface="Archivo Light" charset="0"/>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8425">
                <a:tc>
                  <a:txBody>
                    <a:bodyPr/>
                    <a:lstStyle/>
                    <a:p>
                      <a:pPr marL="0" lvl="0" indent="0" algn="l" rtl="0">
                        <a:spcBef>
                          <a:spcPts val="0"/>
                        </a:spcBef>
                        <a:spcAft>
                          <a:spcPts val="0"/>
                        </a:spcAft>
                        <a:buNone/>
                      </a:pPr>
                      <a:r>
                        <a:rPr lang="vi-VN" sz="1200" b="1" dirty="0">
                          <a:solidFill>
                            <a:schemeClr val="accent1"/>
                          </a:solidFill>
                          <a:uFill>
                            <a:noFill/>
                          </a:uFill>
                          <a:latin typeface="Archivo"/>
                          <a:ea typeface="Archivo"/>
                          <a:cs typeface="Archivo"/>
                          <a:sym typeface="Archivo"/>
                        </a:rPr>
                        <a:t>Giảm tình trạng phân mảnh</a:t>
                      </a:r>
                      <a:endParaRPr sz="12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vi-VN" sz="1100" b="0" i="0" u="none" strike="noStrike" cap="none" dirty="0">
                          <a:solidFill>
                            <a:schemeClr val="tx1"/>
                          </a:solidFill>
                          <a:effectLst/>
                          <a:latin typeface="Archivo Light" charset="0"/>
                          <a:ea typeface="Arial" panose="020B0604020202020204"/>
                          <a:cs typeface="Archivo Light" charset="0"/>
                          <a:sym typeface="Arial" panose="020B0604020202020204"/>
                        </a:rPr>
                        <a:t>Giảm bớt sự phức tạp nhờ những thư viện hoạt động nhất quán trên các phiên bản và thiết bị Android.</a:t>
                      </a:r>
                      <a:endParaRPr sz="1100" dirty="0">
                        <a:solidFill>
                          <a:schemeClr val="tx1"/>
                        </a:solidFill>
                        <a:latin typeface="Archivo Light" charset="0"/>
                        <a:ea typeface="Archivo Light"/>
                        <a:cs typeface="Archivo Light" charset="0"/>
                        <a:sym typeface="Archivo 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536"/>
                                        </p:tgtEl>
                                        <p:attrNameLst>
                                          <p:attrName>style.visibility</p:attrName>
                                        </p:attrNameLst>
                                      </p:cBhvr>
                                      <p:to>
                                        <p:strVal val="visible"/>
                                      </p:to>
                                    </p:set>
                                    <p:animEffect transition="in" filter="checkerboard(across)">
                                      <p:cBhvr>
                                        <p:cTn id="11" dur="500"/>
                                        <p:tgtEl>
                                          <p:spTgt spid="1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 grpId="0"/>
      <p:bldP spid="153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36"/>
          <p:cNvSpPr txBox="1">
            <a:spLocks noGrp="1"/>
          </p:cNvSpPr>
          <p:nvPr>
            <p:ph type="title"/>
          </p:nvPr>
        </p:nvSpPr>
        <p:spPr>
          <a:xfrm>
            <a:off x="717437" y="325151"/>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accent1"/>
                </a:solidFill>
                <a:latin typeface="Pangolin" panose="00000500000000000000" pitchFamily="2" charset="0"/>
              </a:rPr>
              <a:t>Nhược Điểm</a:t>
            </a:r>
            <a:endParaRPr dirty="0">
              <a:solidFill>
                <a:schemeClr val="accent1"/>
              </a:solidFill>
              <a:latin typeface="Pangolin" panose="00000500000000000000" pitchFamily="2" charset="0"/>
            </a:endParaRPr>
          </a:p>
        </p:txBody>
      </p:sp>
      <p:graphicFrame>
        <p:nvGraphicFramePr>
          <p:cNvPr id="1536" name="Google Shape;1536;p36"/>
          <p:cNvGraphicFramePr/>
          <p:nvPr/>
        </p:nvGraphicFramePr>
        <p:xfrm>
          <a:off x="714874" y="1009755"/>
          <a:ext cx="7706563" cy="3505110"/>
        </p:xfrm>
        <a:graphic>
          <a:graphicData uri="http://schemas.openxmlformats.org/drawingml/2006/table">
            <a:tbl>
              <a:tblPr>
                <a:noFill/>
                <a:tableStyleId>{7962DCA2-C445-4902-9505-5793F584B740}</a:tableStyleId>
              </a:tblPr>
              <a:tblGrid>
                <a:gridCol w="2247900">
                  <a:extLst>
                    <a:ext uri="{9D8B030D-6E8A-4147-A177-3AD203B41FA5}">
                      <a16:colId xmlns:a16="http://schemas.microsoft.com/office/drawing/2014/main" val="20000"/>
                    </a:ext>
                  </a:extLst>
                </a:gridCol>
                <a:gridCol w="5458663">
                  <a:extLst>
                    <a:ext uri="{9D8B030D-6E8A-4147-A177-3AD203B41FA5}">
                      <a16:colId xmlns:a16="http://schemas.microsoft.com/office/drawing/2014/main" val="20001"/>
                    </a:ext>
                  </a:extLst>
                </a:gridCol>
              </a:tblGrid>
              <a:tr h="609600">
                <a:tc>
                  <a:txBody>
                    <a:bodyPr/>
                    <a:lstStyle/>
                    <a:p>
                      <a:pPr marL="0" lvl="0" indent="0" algn="l" rtl="0">
                        <a:spcBef>
                          <a:spcPts val="0"/>
                        </a:spcBef>
                        <a:spcAft>
                          <a:spcPts val="0"/>
                        </a:spcAft>
                        <a:buNone/>
                      </a:pPr>
                      <a:r>
                        <a:rPr lang="vi-VN" sz="1400" b="1" dirty="0">
                          <a:solidFill>
                            <a:schemeClr val="accent1"/>
                          </a:solidFill>
                          <a:latin typeface="Archivo"/>
                          <a:ea typeface="Archivo"/>
                          <a:cs typeface="Archivo"/>
                          <a:sym typeface="Archivo"/>
                        </a:rPr>
                        <a:t>Dung lượng ứng dụng tăng</a:t>
                      </a:r>
                      <a:endParaRPr sz="14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vi-VN" sz="1400" b="0" i="0" u="none" strike="noStrike" cap="none" dirty="0">
                          <a:solidFill>
                            <a:schemeClr val="tx1"/>
                          </a:solidFill>
                          <a:effectLst/>
                          <a:latin typeface="Archivo Light" charset="0"/>
                          <a:ea typeface="Arial" panose="020B0604020202020204"/>
                          <a:cs typeface="Archivo Light" charset="0"/>
                          <a:sym typeface="Arial" panose="020B0604020202020204"/>
                        </a:rPr>
                        <a:t>Việc sử dụng Jetpack có thể làm tăng dung lượng của ứng dụng, đặc biệt đối với các thiết bị có bộ nhớ hạn chế.</a:t>
                      </a:r>
                      <a:endParaRPr sz="1400" dirty="0">
                        <a:solidFill>
                          <a:schemeClr val="tx1"/>
                        </a:solidFill>
                        <a:latin typeface="Archivo Light" charset="0"/>
                        <a:ea typeface="Archivo Light"/>
                        <a:cs typeface="Archivo Light" charset="0"/>
                        <a:sym typeface="Archivo Light"/>
                      </a:endParaRPr>
                    </a:p>
                  </a:txBody>
                  <a:tcPr marL="91425" marR="91425" marT="91425" marB="91425">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8425">
                <a:tc>
                  <a:txBody>
                    <a:bodyPr/>
                    <a:lstStyle/>
                    <a:p>
                      <a:pPr marL="0" lvl="0" indent="0" algn="l" rtl="0">
                        <a:spcBef>
                          <a:spcPts val="0"/>
                        </a:spcBef>
                        <a:spcAft>
                          <a:spcPts val="0"/>
                        </a:spcAft>
                        <a:buNone/>
                      </a:pPr>
                      <a:r>
                        <a:rPr lang="vi-VN" sz="1400" b="1" dirty="0">
                          <a:solidFill>
                            <a:schemeClr val="accent1"/>
                          </a:solidFill>
                          <a:uFill>
                            <a:noFill/>
                          </a:uFill>
                          <a:latin typeface="Archivo"/>
                          <a:ea typeface="Archivo"/>
                          <a:cs typeface="Archivo"/>
                          <a:sym typeface="Archivo"/>
                        </a:rPr>
                        <a:t>Học và tiếp cận ban đầu có thể phức tạp</a:t>
                      </a:r>
                      <a:endParaRPr sz="14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vi-VN" sz="1400" b="0" i="0" u="none" strike="noStrike" cap="none" dirty="0">
                          <a:solidFill>
                            <a:schemeClr val="tx1"/>
                          </a:solidFill>
                          <a:effectLst/>
                          <a:latin typeface="Archivo Light" charset="0"/>
                          <a:ea typeface="Arial" panose="020B0604020202020204"/>
                          <a:cs typeface="Archivo Light" charset="0"/>
                          <a:sym typeface="Arial" panose="020B0604020202020204"/>
                        </a:rPr>
                        <a:t>Jetpack là một bộ công cụ phong phú và phát triển nhanh chóng, điều này có thể tạo ra một ngưỡng học tập và tiếp cận ban đầu khá phức tạp đối với những người mới bắt đầu hoặc không quen thuộc với các thành phần và cách sử dụng của Jetpack.</a:t>
                      </a:r>
                      <a:endParaRPr sz="1400" dirty="0">
                        <a:solidFill>
                          <a:schemeClr val="tx1"/>
                        </a:solidFill>
                        <a:latin typeface="Archivo Light" charset="0"/>
                        <a:ea typeface="Archivo Light"/>
                        <a:cs typeface="Archivo Light" charset="0"/>
                        <a:sym typeface="Archivo 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8425">
                <a:tc>
                  <a:txBody>
                    <a:bodyPr/>
                    <a:lstStyle/>
                    <a:p>
                      <a:pPr marL="0" lvl="0" indent="0" algn="l" rtl="0">
                        <a:spcBef>
                          <a:spcPts val="0"/>
                        </a:spcBef>
                        <a:spcAft>
                          <a:spcPts val="0"/>
                        </a:spcAft>
                        <a:buNone/>
                      </a:pPr>
                      <a:r>
                        <a:rPr lang="vi-VN" sz="1400" b="1" dirty="0">
                          <a:solidFill>
                            <a:schemeClr val="accent1"/>
                          </a:solidFill>
                          <a:uFill>
                            <a:noFill/>
                          </a:uFill>
                          <a:latin typeface="Archivo"/>
                          <a:ea typeface="Archivo"/>
                          <a:cs typeface="Archivo"/>
                          <a:sym typeface="Archivo"/>
                        </a:rPr>
                        <a:t>Khả năng tương thích ngược</a:t>
                      </a:r>
                      <a:endParaRPr sz="14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rtl="0"/>
                      <a:r>
                        <a:rPr lang="vi-VN" sz="1400" b="0" i="0" u="none" strike="noStrike" cap="none" dirty="0">
                          <a:solidFill>
                            <a:schemeClr val="tx1"/>
                          </a:solidFill>
                          <a:effectLst/>
                          <a:latin typeface="Archivo Light" charset="0"/>
                          <a:ea typeface="Arial" panose="020B0604020202020204"/>
                          <a:cs typeface="Archivo Light" charset="0"/>
                          <a:sym typeface="Arial" panose="020B0604020202020204"/>
                        </a:rPr>
                        <a:t>Jetpack thường hướng đến việc hỗ trợ phiên bản Android mới nhất và các tính năng mới, điều này có thể gây khó khăn đối với việc hỗ trợ các phiên bản Android cũ hơn hoặc các thiết bị có phần cứng yếu hơn.</a:t>
                      </a:r>
                      <a:endParaRPr lang="vi-VN" sz="1400" b="0" dirty="0">
                        <a:solidFill>
                          <a:schemeClr val="tx1"/>
                        </a:solidFill>
                        <a:effectLst/>
                        <a:latin typeface="Archivo Light" charset="0"/>
                        <a:cs typeface="Archivo Light" charset="0"/>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8425">
                <a:tc>
                  <a:txBody>
                    <a:bodyPr/>
                    <a:lstStyle/>
                    <a:p>
                      <a:pPr marL="0" lvl="0" indent="0" algn="l" rtl="0">
                        <a:spcBef>
                          <a:spcPts val="0"/>
                        </a:spcBef>
                        <a:spcAft>
                          <a:spcPts val="0"/>
                        </a:spcAft>
                        <a:buNone/>
                      </a:pPr>
                      <a:r>
                        <a:rPr lang="vi-VN" sz="1400" b="1" dirty="0">
                          <a:solidFill>
                            <a:schemeClr val="accent1"/>
                          </a:solidFill>
                          <a:uFill>
                            <a:noFill/>
                          </a:uFill>
                          <a:latin typeface="Archivo"/>
                          <a:ea typeface="Archivo"/>
                          <a:cs typeface="Archivo"/>
                          <a:sym typeface="Archivo"/>
                        </a:rPr>
                        <a:t>Quá trình cập nhật và thay đổi liên tục</a:t>
                      </a:r>
                      <a:endParaRPr sz="14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rtl="0"/>
                      <a:r>
                        <a:rPr lang="vi-VN" sz="1400" b="0" i="0" u="none" strike="noStrike" cap="none" dirty="0">
                          <a:solidFill>
                            <a:schemeClr val="tx1"/>
                          </a:solidFill>
                          <a:effectLst/>
                          <a:latin typeface="Archivo Light" charset="0"/>
                          <a:ea typeface="Arial" panose="020B0604020202020204"/>
                          <a:cs typeface="Archivo Light" charset="0"/>
                          <a:sym typeface="Arial" panose="020B0604020202020204"/>
                        </a:rPr>
                        <a:t>Jetpack là một dự án phát triển nhanh chóng và liên tục có những cập nhật và thay đổi, điều này có thể làm thay đổi cách sử dụng và tương tác với các thành phần Jetpack.</a:t>
                      </a:r>
                      <a:endParaRPr lang="vi-VN" sz="1400" b="0" dirty="0">
                        <a:solidFill>
                          <a:schemeClr val="tx1"/>
                        </a:solidFill>
                        <a:effectLst/>
                        <a:latin typeface="Archivo Light" charset="0"/>
                        <a:cs typeface="Archivo Light" charset="0"/>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536"/>
                                        </p:tgtEl>
                                        <p:attrNameLst>
                                          <p:attrName>style.visibility</p:attrName>
                                        </p:attrNameLst>
                                      </p:cBhvr>
                                      <p:to>
                                        <p:strVal val="visible"/>
                                      </p:to>
                                    </p:set>
                                    <p:animEffect transition="in" filter="checkerboard(across)">
                                      <p:cBhvr>
                                        <p:cTn id="11" dur="500"/>
                                        <p:tgtEl>
                                          <p:spTgt spid="1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 grpId="0"/>
      <p:bldP spid="153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4" name="Google Shape;1544;p37"/>
          <p:cNvSpPr txBox="1">
            <a:spLocks noGrp="1"/>
          </p:cNvSpPr>
          <p:nvPr>
            <p:ph type="title"/>
          </p:nvPr>
        </p:nvSpPr>
        <p:spPr>
          <a:xfrm>
            <a:off x="720000" y="1832050"/>
            <a:ext cx="2072100" cy="97211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vi-VN" dirty="0">
                <a:latin typeface="Mali" panose="00000500000000000000" pitchFamily="2" charset="-34"/>
                <a:cs typeface="Mali" panose="00000500000000000000" pitchFamily="2" charset="-34"/>
              </a:rPr>
              <a:t>Giới thiệu về Jetpack</a:t>
            </a:r>
            <a:endParaRPr dirty="0">
              <a:latin typeface="Mali" panose="00000500000000000000" pitchFamily="2" charset="-34"/>
              <a:cs typeface="Mali" panose="00000500000000000000" pitchFamily="2" charset="-34"/>
            </a:endParaRPr>
          </a:p>
        </p:txBody>
      </p:sp>
      <p:sp>
        <p:nvSpPr>
          <p:cNvPr id="1545" name="Google Shape;1545;p37"/>
          <p:cNvSpPr txBox="1">
            <a:spLocks noGrp="1"/>
          </p:cNvSpPr>
          <p:nvPr>
            <p:ph type="title" idx="9"/>
          </p:nvPr>
        </p:nvSpPr>
        <p:spPr>
          <a:xfrm>
            <a:off x="6319275" y="1832050"/>
            <a:ext cx="2072100" cy="97211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vi-VN" dirty="0">
                <a:latin typeface="Mali" panose="00000500000000000000" pitchFamily="2" charset="-34"/>
                <a:cs typeface="Mali" panose="00000500000000000000" pitchFamily="2" charset="-34"/>
              </a:rPr>
              <a:t>Đánh giá ưu và nhược điểm của Jetpack</a:t>
            </a:r>
            <a:endParaRPr dirty="0">
              <a:latin typeface="Mali" panose="00000500000000000000" pitchFamily="2" charset="-34"/>
              <a:cs typeface="Mali" panose="00000500000000000000" pitchFamily="2" charset="-34"/>
            </a:endParaRPr>
          </a:p>
        </p:txBody>
      </p:sp>
      <p:sp>
        <p:nvSpPr>
          <p:cNvPr id="1547" name="Google Shape;1547;p37"/>
          <p:cNvSpPr txBox="1">
            <a:spLocks noGrp="1"/>
          </p:cNvSpPr>
          <p:nvPr>
            <p:ph type="title" idx="15"/>
          </p:nvPr>
        </p:nvSpPr>
        <p:spPr>
          <a:xfrm>
            <a:off x="3593399" y="3801025"/>
            <a:ext cx="2072100" cy="972110"/>
          </a:xfrm>
          <a:prstGeom prst="rect">
            <a:avLst/>
          </a:prstGeom>
        </p:spPr>
        <p:txBody>
          <a:bodyPr spcFirstLastPara="1" wrap="square" lIns="0" tIns="91425" rIns="0" bIns="91425" anchor="ctr" anchorCtr="0">
            <a:noAutofit/>
          </a:bodyPr>
          <a:lstStyle/>
          <a:p>
            <a:pPr lvl="0"/>
            <a:r>
              <a:rPr lang="vi-VN" dirty="0">
                <a:latin typeface="Mali" panose="00000500000000000000" pitchFamily="2" charset="-34"/>
                <a:cs typeface="Mali" panose="00000500000000000000" pitchFamily="2" charset="-34"/>
              </a:rPr>
              <a:t>Demo Jetpack Compose</a:t>
            </a:r>
            <a:endParaRPr dirty="0">
              <a:latin typeface="Mali" panose="00000500000000000000" pitchFamily="2" charset="-34"/>
              <a:cs typeface="Mali" panose="00000500000000000000" pitchFamily="2" charset="-34"/>
            </a:endParaRPr>
          </a:p>
        </p:txBody>
      </p:sp>
      <p:sp>
        <p:nvSpPr>
          <p:cNvPr id="1549" name="Google Shape;1549;p37"/>
          <p:cNvSpPr txBox="1">
            <a:spLocks noGrp="1"/>
          </p:cNvSpPr>
          <p:nvPr>
            <p:ph type="title" idx="2"/>
          </p:nvPr>
        </p:nvSpPr>
        <p:spPr>
          <a:xfrm>
            <a:off x="1309050" y="14372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dirty="0">
                <a:latin typeface="Mali SemiBold" panose="00000700000000000000" pitchFamily="2" charset="-34"/>
                <a:cs typeface="Mali SemiBold" panose="00000700000000000000" pitchFamily="2" charset="-34"/>
              </a:rPr>
              <a:t>01.</a:t>
            </a:r>
            <a:endParaRPr sz="3200" dirty="0">
              <a:latin typeface="Mali SemiBold" panose="00000700000000000000" pitchFamily="2" charset="-34"/>
              <a:cs typeface="Mali SemiBold" panose="00000700000000000000" pitchFamily="2" charset="-34"/>
            </a:endParaRPr>
          </a:p>
        </p:txBody>
      </p:sp>
      <p:sp>
        <p:nvSpPr>
          <p:cNvPr id="1551" name="Google Shape;1551;p37"/>
          <p:cNvSpPr txBox="1">
            <a:spLocks noGrp="1"/>
          </p:cNvSpPr>
          <p:nvPr>
            <p:ph type="title" idx="3"/>
          </p:nvPr>
        </p:nvSpPr>
        <p:spPr>
          <a:xfrm>
            <a:off x="3535950" y="1832050"/>
            <a:ext cx="2072100" cy="97211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vi-VN" dirty="0">
                <a:latin typeface="Mali" panose="00000500000000000000" pitchFamily="2" charset="-34"/>
                <a:cs typeface="Mali" panose="00000500000000000000" pitchFamily="2" charset="-34"/>
              </a:rPr>
              <a:t>Các thành phần chính của Jetpack</a:t>
            </a:r>
            <a:r>
              <a:rPr lang="en-GB" dirty="0">
                <a:latin typeface="Mali" panose="00000500000000000000" pitchFamily="2" charset="-34"/>
                <a:cs typeface="Mali" panose="00000500000000000000" pitchFamily="2" charset="-34"/>
              </a:rPr>
              <a:t> </a:t>
            </a:r>
            <a:endParaRPr dirty="0">
              <a:latin typeface="Mali" panose="00000500000000000000" pitchFamily="2" charset="-34"/>
              <a:cs typeface="Mali" panose="00000500000000000000" pitchFamily="2" charset="-34"/>
            </a:endParaRPr>
          </a:p>
        </p:txBody>
      </p:sp>
      <p:sp>
        <p:nvSpPr>
          <p:cNvPr id="1554" name="Google Shape;1554;p37"/>
          <p:cNvSpPr txBox="1">
            <a:spLocks noGrp="1"/>
          </p:cNvSpPr>
          <p:nvPr>
            <p:ph type="title" idx="4"/>
          </p:nvPr>
        </p:nvSpPr>
        <p:spPr>
          <a:xfrm>
            <a:off x="4092375" y="13175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dirty="0">
                <a:latin typeface="Mali SemiBold" panose="00000700000000000000" pitchFamily="2" charset="-34"/>
                <a:cs typeface="Mali SemiBold" panose="00000700000000000000" pitchFamily="2" charset="-34"/>
              </a:rPr>
              <a:t>02.</a:t>
            </a:r>
            <a:endParaRPr sz="3200" dirty="0">
              <a:latin typeface="Mali SemiBold" panose="00000700000000000000" pitchFamily="2" charset="-34"/>
              <a:cs typeface="Mali SemiBold" panose="00000700000000000000" pitchFamily="2" charset="-34"/>
            </a:endParaRPr>
          </a:p>
        </p:txBody>
      </p:sp>
      <p:sp>
        <p:nvSpPr>
          <p:cNvPr id="1555" name="Google Shape;1555;p37"/>
          <p:cNvSpPr txBox="1">
            <a:spLocks noGrp="1"/>
          </p:cNvSpPr>
          <p:nvPr>
            <p:ph type="title" idx="7"/>
          </p:nvPr>
        </p:nvSpPr>
        <p:spPr>
          <a:xfrm>
            <a:off x="6908325" y="14372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latin typeface="Mali SemiBold" panose="00000700000000000000" pitchFamily="2" charset="-34"/>
                <a:cs typeface="Mali SemiBold" panose="00000700000000000000" pitchFamily="2" charset="-34"/>
              </a:rPr>
              <a:t>03.</a:t>
            </a:r>
            <a:endParaRPr sz="3200">
              <a:latin typeface="Mali SemiBold" panose="00000700000000000000" pitchFamily="2" charset="-34"/>
              <a:cs typeface="Mali SemiBold" panose="00000700000000000000" pitchFamily="2" charset="-34"/>
            </a:endParaRPr>
          </a:p>
        </p:txBody>
      </p:sp>
      <p:sp>
        <p:nvSpPr>
          <p:cNvPr id="1557" name="Google Shape;1557;p37"/>
          <p:cNvSpPr txBox="1">
            <a:spLocks noGrp="1"/>
          </p:cNvSpPr>
          <p:nvPr>
            <p:ph type="title" idx="13"/>
          </p:nvPr>
        </p:nvSpPr>
        <p:spPr>
          <a:xfrm>
            <a:off x="4182449" y="327319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dirty="0">
                <a:latin typeface="Mali SemiBold" panose="00000700000000000000" pitchFamily="2" charset="-34"/>
                <a:cs typeface="Mali SemiBold" panose="00000700000000000000" pitchFamily="2" charset="-34"/>
              </a:rPr>
              <a:t>04.</a:t>
            </a:r>
            <a:endParaRPr sz="3200" dirty="0">
              <a:latin typeface="Mali SemiBold" panose="00000700000000000000" pitchFamily="2" charset="-34"/>
              <a:cs typeface="Mali SemiBold" panose="00000700000000000000" pitchFamily="2" charset="-34"/>
            </a:endParaRPr>
          </a:p>
        </p:txBody>
      </p:sp>
      <p:sp>
        <p:nvSpPr>
          <p:cNvPr id="1561" name="Google Shape;1561;p37"/>
          <p:cNvSpPr txBox="1">
            <a:spLocks noGrp="1"/>
          </p:cNvSpPr>
          <p:nvPr>
            <p:ph type="title" idx="21"/>
          </p:nvPr>
        </p:nvSpPr>
        <p:spPr>
          <a:xfrm>
            <a:off x="910005" y="370365"/>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600" dirty="0">
                <a:latin typeface="Pangolin" panose="00000500000000000000" pitchFamily="2" charset="0"/>
              </a:rPr>
              <a:t>Nội dung thuyết trình</a:t>
            </a:r>
            <a:endParaRPr sz="3600" dirty="0">
              <a:latin typeface="Pangolin"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4"/>
                                        </p:tgtEl>
                                        <p:attrNameLst>
                                          <p:attrName>style.visibility</p:attrName>
                                        </p:attrNameLst>
                                      </p:cBhvr>
                                      <p:to>
                                        <p:strVal val="visible"/>
                                      </p:to>
                                    </p:set>
                                    <p:anim calcmode="lin" valueType="num">
                                      <p:cBhvr additive="base">
                                        <p:cTn id="7" dur="300" fill="hold"/>
                                        <p:tgtEl>
                                          <p:spTgt spid="1544"/>
                                        </p:tgtEl>
                                        <p:attrNameLst>
                                          <p:attrName>ppt_x</p:attrName>
                                        </p:attrNameLst>
                                      </p:cBhvr>
                                      <p:tavLst>
                                        <p:tav tm="0">
                                          <p:val>
                                            <p:strVal val="#ppt_x"/>
                                          </p:val>
                                        </p:tav>
                                        <p:tav tm="100000">
                                          <p:val>
                                            <p:strVal val="#ppt_x"/>
                                          </p:val>
                                        </p:tav>
                                      </p:tavLst>
                                    </p:anim>
                                    <p:anim calcmode="lin" valueType="num">
                                      <p:cBhvr additive="base">
                                        <p:cTn id="8" dur="300" fill="hold"/>
                                        <p:tgtEl>
                                          <p:spTgt spid="15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49"/>
                                        </p:tgtEl>
                                        <p:attrNameLst>
                                          <p:attrName>style.visibility</p:attrName>
                                        </p:attrNameLst>
                                      </p:cBhvr>
                                      <p:to>
                                        <p:strVal val="visible"/>
                                      </p:to>
                                    </p:set>
                                    <p:anim calcmode="lin" valueType="num">
                                      <p:cBhvr additive="base">
                                        <p:cTn id="11" dur="300" fill="hold"/>
                                        <p:tgtEl>
                                          <p:spTgt spid="1549"/>
                                        </p:tgtEl>
                                        <p:attrNameLst>
                                          <p:attrName>ppt_x</p:attrName>
                                        </p:attrNameLst>
                                      </p:cBhvr>
                                      <p:tavLst>
                                        <p:tav tm="0">
                                          <p:val>
                                            <p:strVal val="#ppt_x"/>
                                          </p:val>
                                        </p:tav>
                                        <p:tav tm="100000">
                                          <p:val>
                                            <p:strVal val="#ppt_x"/>
                                          </p:val>
                                        </p:tav>
                                      </p:tavLst>
                                    </p:anim>
                                    <p:anim calcmode="lin" valueType="num">
                                      <p:cBhvr additive="base">
                                        <p:cTn id="12" dur="300" fill="hold"/>
                                        <p:tgtEl>
                                          <p:spTgt spid="154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551"/>
                                        </p:tgtEl>
                                        <p:attrNameLst>
                                          <p:attrName>style.visibility</p:attrName>
                                        </p:attrNameLst>
                                      </p:cBhvr>
                                      <p:to>
                                        <p:strVal val="visible"/>
                                      </p:to>
                                    </p:set>
                                    <p:anim calcmode="lin" valueType="num">
                                      <p:cBhvr additive="base">
                                        <p:cTn id="17" dur="300" fill="hold"/>
                                        <p:tgtEl>
                                          <p:spTgt spid="1551"/>
                                        </p:tgtEl>
                                        <p:attrNameLst>
                                          <p:attrName>ppt_x</p:attrName>
                                        </p:attrNameLst>
                                      </p:cBhvr>
                                      <p:tavLst>
                                        <p:tav tm="0">
                                          <p:val>
                                            <p:strVal val="#ppt_x"/>
                                          </p:val>
                                        </p:tav>
                                        <p:tav tm="100000">
                                          <p:val>
                                            <p:strVal val="#ppt_x"/>
                                          </p:val>
                                        </p:tav>
                                      </p:tavLst>
                                    </p:anim>
                                    <p:anim calcmode="lin" valueType="num">
                                      <p:cBhvr additive="base">
                                        <p:cTn id="18" dur="300" fill="hold"/>
                                        <p:tgtEl>
                                          <p:spTgt spid="1551"/>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554"/>
                                        </p:tgtEl>
                                        <p:attrNameLst>
                                          <p:attrName>style.visibility</p:attrName>
                                        </p:attrNameLst>
                                      </p:cBhvr>
                                      <p:to>
                                        <p:strVal val="visible"/>
                                      </p:to>
                                    </p:set>
                                    <p:anim calcmode="lin" valueType="num">
                                      <p:cBhvr additive="base">
                                        <p:cTn id="21" dur="300" fill="hold"/>
                                        <p:tgtEl>
                                          <p:spTgt spid="1554"/>
                                        </p:tgtEl>
                                        <p:attrNameLst>
                                          <p:attrName>ppt_x</p:attrName>
                                        </p:attrNameLst>
                                      </p:cBhvr>
                                      <p:tavLst>
                                        <p:tav tm="0">
                                          <p:val>
                                            <p:strVal val="#ppt_x"/>
                                          </p:val>
                                        </p:tav>
                                        <p:tav tm="100000">
                                          <p:val>
                                            <p:strVal val="#ppt_x"/>
                                          </p:val>
                                        </p:tav>
                                      </p:tavLst>
                                    </p:anim>
                                    <p:anim calcmode="lin" valueType="num">
                                      <p:cBhvr additive="base">
                                        <p:cTn id="22" dur="300" fill="hold"/>
                                        <p:tgtEl>
                                          <p:spTgt spid="1554"/>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545"/>
                                        </p:tgtEl>
                                        <p:attrNameLst>
                                          <p:attrName>style.visibility</p:attrName>
                                        </p:attrNameLst>
                                      </p:cBhvr>
                                      <p:to>
                                        <p:strVal val="visible"/>
                                      </p:to>
                                    </p:set>
                                    <p:anim calcmode="lin" valueType="num">
                                      <p:cBhvr additive="base">
                                        <p:cTn id="27" dur="300" fill="hold"/>
                                        <p:tgtEl>
                                          <p:spTgt spid="1545"/>
                                        </p:tgtEl>
                                        <p:attrNameLst>
                                          <p:attrName>ppt_x</p:attrName>
                                        </p:attrNameLst>
                                      </p:cBhvr>
                                      <p:tavLst>
                                        <p:tav tm="0">
                                          <p:val>
                                            <p:strVal val="1+#ppt_w/2"/>
                                          </p:val>
                                        </p:tav>
                                        <p:tav tm="100000">
                                          <p:val>
                                            <p:strVal val="#ppt_x"/>
                                          </p:val>
                                        </p:tav>
                                      </p:tavLst>
                                    </p:anim>
                                    <p:anim calcmode="lin" valueType="num">
                                      <p:cBhvr additive="base">
                                        <p:cTn id="28" dur="300" fill="hold"/>
                                        <p:tgtEl>
                                          <p:spTgt spid="1545"/>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55"/>
                                        </p:tgtEl>
                                        <p:attrNameLst>
                                          <p:attrName>style.visibility</p:attrName>
                                        </p:attrNameLst>
                                      </p:cBhvr>
                                      <p:to>
                                        <p:strVal val="visible"/>
                                      </p:to>
                                    </p:set>
                                    <p:anim calcmode="lin" valueType="num">
                                      <p:cBhvr additive="base">
                                        <p:cTn id="31" dur="300" fill="hold"/>
                                        <p:tgtEl>
                                          <p:spTgt spid="1555"/>
                                        </p:tgtEl>
                                        <p:attrNameLst>
                                          <p:attrName>ppt_x</p:attrName>
                                        </p:attrNameLst>
                                      </p:cBhvr>
                                      <p:tavLst>
                                        <p:tav tm="0">
                                          <p:val>
                                            <p:strVal val="1+#ppt_w/2"/>
                                          </p:val>
                                        </p:tav>
                                        <p:tav tm="100000">
                                          <p:val>
                                            <p:strVal val="#ppt_x"/>
                                          </p:val>
                                        </p:tav>
                                      </p:tavLst>
                                    </p:anim>
                                    <p:anim calcmode="lin" valueType="num">
                                      <p:cBhvr additive="base">
                                        <p:cTn id="32" dur="300" fill="hold"/>
                                        <p:tgtEl>
                                          <p:spTgt spid="155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47"/>
                                        </p:tgtEl>
                                        <p:attrNameLst>
                                          <p:attrName>style.visibility</p:attrName>
                                        </p:attrNameLst>
                                      </p:cBhvr>
                                      <p:to>
                                        <p:strVal val="visible"/>
                                      </p:to>
                                    </p:set>
                                    <p:anim calcmode="lin" valueType="num">
                                      <p:cBhvr additive="base">
                                        <p:cTn id="37" dur="300" fill="hold"/>
                                        <p:tgtEl>
                                          <p:spTgt spid="1547"/>
                                        </p:tgtEl>
                                        <p:attrNameLst>
                                          <p:attrName>ppt_x</p:attrName>
                                        </p:attrNameLst>
                                      </p:cBhvr>
                                      <p:tavLst>
                                        <p:tav tm="0">
                                          <p:val>
                                            <p:strVal val="0-#ppt_w/2"/>
                                          </p:val>
                                        </p:tav>
                                        <p:tav tm="100000">
                                          <p:val>
                                            <p:strVal val="#ppt_x"/>
                                          </p:val>
                                        </p:tav>
                                      </p:tavLst>
                                    </p:anim>
                                    <p:anim calcmode="lin" valueType="num">
                                      <p:cBhvr additive="base">
                                        <p:cTn id="38" dur="300" fill="hold"/>
                                        <p:tgtEl>
                                          <p:spTgt spid="154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557"/>
                                        </p:tgtEl>
                                        <p:attrNameLst>
                                          <p:attrName>style.visibility</p:attrName>
                                        </p:attrNameLst>
                                      </p:cBhvr>
                                      <p:to>
                                        <p:strVal val="visible"/>
                                      </p:to>
                                    </p:set>
                                    <p:anim calcmode="lin" valueType="num">
                                      <p:cBhvr additive="base">
                                        <p:cTn id="41" dur="300" fill="hold"/>
                                        <p:tgtEl>
                                          <p:spTgt spid="1557"/>
                                        </p:tgtEl>
                                        <p:attrNameLst>
                                          <p:attrName>ppt_x</p:attrName>
                                        </p:attrNameLst>
                                      </p:cBhvr>
                                      <p:tavLst>
                                        <p:tav tm="0">
                                          <p:val>
                                            <p:strVal val="0-#ppt_w/2"/>
                                          </p:val>
                                        </p:tav>
                                        <p:tav tm="100000">
                                          <p:val>
                                            <p:strVal val="#ppt_x"/>
                                          </p:val>
                                        </p:tav>
                                      </p:tavLst>
                                    </p:anim>
                                    <p:anim calcmode="lin" valueType="num">
                                      <p:cBhvr additive="base">
                                        <p:cTn id="42" dur="300" fill="hold"/>
                                        <p:tgtEl>
                                          <p:spTgt spid="15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 grpId="0"/>
      <p:bldP spid="1545" grpId="0"/>
      <p:bldP spid="1547" grpId="0"/>
      <p:bldP spid="1549" grpId="0"/>
      <p:bldP spid="1551" grpId="0"/>
      <p:bldP spid="1554" grpId="0"/>
      <p:bldP spid="1555" grpId="0"/>
      <p:bldP spid="15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4" name="Google Shape;2354;p55"/>
          <p:cNvSpPr/>
          <p:nvPr/>
        </p:nvSpPr>
        <p:spPr>
          <a:xfrm flipH="1">
            <a:off x="2872985" y="4165977"/>
            <a:ext cx="318558" cy="112522"/>
          </a:xfrm>
          <a:custGeom>
            <a:avLst/>
            <a:gdLst/>
            <a:ahLst/>
            <a:cxnLst/>
            <a:rect l="l" t="t" r="r" b="b"/>
            <a:pathLst>
              <a:path w="14144" h="4996" extrusionOk="0">
                <a:moveTo>
                  <a:pt x="13918" y="0"/>
                </a:moveTo>
                <a:cubicBezTo>
                  <a:pt x="13894" y="0"/>
                  <a:pt x="13869" y="5"/>
                  <a:pt x="13844" y="13"/>
                </a:cubicBezTo>
                <a:lnTo>
                  <a:pt x="167" y="4583"/>
                </a:lnTo>
                <a:cubicBezTo>
                  <a:pt x="101" y="4583"/>
                  <a:pt x="34" y="4616"/>
                  <a:pt x="34" y="4683"/>
                </a:cubicBezTo>
                <a:cubicBezTo>
                  <a:pt x="34" y="4716"/>
                  <a:pt x="1" y="4750"/>
                  <a:pt x="34" y="4850"/>
                </a:cubicBezTo>
                <a:cubicBezTo>
                  <a:pt x="85" y="4952"/>
                  <a:pt x="155" y="4995"/>
                  <a:pt x="230" y="4995"/>
                </a:cubicBezTo>
                <a:cubicBezTo>
                  <a:pt x="254" y="4995"/>
                  <a:pt x="277" y="4991"/>
                  <a:pt x="301" y="4983"/>
                </a:cubicBezTo>
                <a:lnTo>
                  <a:pt x="13977" y="380"/>
                </a:lnTo>
                <a:cubicBezTo>
                  <a:pt x="14111" y="346"/>
                  <a:pt x="14144" y="213"/>
                  <a:pt x="14111" y="113"/>
                </a:cubicBezTo>
                <a:cubicBezTo>
                  <a:pt x="14061" y="38"/>
                  <a:pt x="13992" y="0"/>
                  <a:pt x="13918" y="0"/>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2355" name="Google Shape;2355;p55"/>
          <p:cNvGrpSpPr/>
          <p:nvPr/>
        </p:nvGrpSpPr>
        <p:grpSpPr>
          <a:xfrm>
            <a:off x="3814997" y="1420528"/>
            <a:ext cx="5016972" cy="3722975"/>
            <a:chOff x="3814997" y="1420528"/>
            <a:chExt cx="5016972" cy="3722975"/>
          </a:xfrm>
        </p:grpSpPr>
        <p:sp>
          <p:nvSpPr>
            <p:cNvPr id="2356" name="Google Shape;2356;p55"/>
            <p:cNvSpPr/>
            <p:nvPr/>
          </p:nvSpPr>
          <p:spPr>
            <a:xfrm flipH="1">
              <a:off x="6223804" y="2492200"/>
              <a:ext cx="647634" cy="563490"/>
            </a:xfrm>
            <a:custGeom>
              <a:avLst/>
              <a:gdLst/>
              <a:ahLst/>
              <a:cxnLst/>
              <a:rect l="l" t="t" r="r" b="b"/>
              <a:pathLst>
                <a:path w="28755" h="25019" extrusionOk="0">
                  <a:moveTo>
                    <a:pt x="5438" y="0"/>
                  </a:moveTo>
                  <a:cubicBezTo>
                    <a:pt x="2435" y="0"/>
                    <a:pt x="0" y="2435"/>
                    <a:pt x="0" y="5404"/>
                  </a:cubicBezTo>
                  <a:lnTo>
                    <a:pt x="0" y="19581"/>
                  </a:lnTo>
                  <a:cubicBezTo>
                    <a:pt x="0" y="22616"/>
                    <a:pt x="2435" y="25018"/>
                    <a:pt x="5438" y="25018"/>
                  </a:cubicBezTo>
                  <a:lnTo>
                    <a:pt x="23284" y="25018"/>
                  </a:lnTo>
                  <a:cubicBezTo>
                    <a:pt x="26286" y="25018"/>
                    <a:pt x="28754" y="22616"/>
                    <a:pt x="28687" y="19581"/>
                  </a:cubicBezTo>
                  <a:lnTo>
                    <a:pt x="28687" y="5404"/>
                  </a:lnTo>
                  <a:cubicBezTo>
                    <a:pt x="28687" y="2435"/>
                    <a:pt x="26286" y="0"/>
                    <a:pt x="232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57" name="Google Shape;2357;p55"/>
            <p:cNvSpPr/>
            <p:nvPr/>
          </p:nvSpPr>
          <p:spPr>
            <a:xfrm flipH="1">
              <a:off x="6534840" y="2603664"/>
              <a:ext cx="226171" cy="376148"/>
            </a:xfrm>
            <a:custGeom>
              <a:avLst/>
              <a:gdLst/>
              <a:ahLst/>
              <a:cxnLst/>
              <a:rect l="l" t="t" r="r" b="b"/>
              <a:pathLst>
                <a:path w="10042" h="16701" extrusionOk="0">
                  <a:moveTo>
                    <a:pt x="4122" y="1"/>
                  </a:moveTo>
                  <a:cubicBezTo>
                    <a:pt x="3871" y="1"/>
                    <a:pt x="3619" y="29"/>
                    <a:pt x="3370" y="88"/>
                  </a:cubicBezTo>
                  <a:cubicBezTo>
                    <a:pt x="1068" y="655"/>
                    <a:pt x="1" y="3524"/>
                    <a:pt x="601" y="5826"/>
                  </a:cubicBezTo>
                  <a:cubicBezTo>
                    <a:pt x="1235" y="8094"/>
                    <a:pt x="3003" y="9862"/>
                    <a:pt x="4771" y="11396"/>
                  </a:cubicBezTo>
                  <a:cubicBezTo>
                    <a:pt x="6539" y="12931"/>
                    <a:pt x="9074" y="14532"/>
                    <a:pt x="10041" y="16700"/>
                  </a:cubicBezTo>
                  <a:lnTo>
                    <a:pt x="9908" y="5892"/>
                  </a:lnTo>
                  <a:cubicBezTo>
                    <a:pt x="9341" y="4425"/>
                    <a:pt x="8707" y="2890"/>
                    <a:pt x="7606" y="1723"/>
                  </a:cubicBezTo>
                  <a:cubicBezTo>
                    <a:pt x="6712" y="745"/>
                    <a:pt x="5420" y="1"/>
                    <a:pt x="41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58" name="Google Shape;2358;p55"/>
            <p:cNvSpPr/>
            <p:nvPr/>
          </p:nvSpPr>
          <p:spPr>
            <a:xfrm flipH="1">
              <a:off x="6320410" y="2603619"/>
              <a:ext cx="223919" cy="376193"/>
            </a:xfrm>
            <a:custGeom>
              <a:avLst/>
              <a:gdLst/>
              <a:ahLst/>
              <a:cxnLst/>
              <a:rect l="l" t="t" r="r" b="b"/>
              <a:pathLst>
                <a:path w="9942" h="16703" extrusionOk="0">
                  <a:moveTo>
                    <a:pt x="5766" y="0"/>
                  </a:moveTo>
                  <a:cubicBezTo>
                    <a:pt x="4468" y="0"/>
                    <a:pt x="3165" y="723"/>
                    <a:pt x="2303" y="1725"/>
                  </a:cubicBezTo>
                  <a:cubicBezTo>
                    <a:pt x="1202" y="2892"/>
                    <a:pt x="635" y="4427"/>
                    <a:pt x="1" y="5894"/>
                  </a:cubicBezTo>
                  <a:lnTo>
                    <a:pt x="134" y="16702"/>
                  </a:lnTo>
                  <a:cubicBezTo>
                    <a:pt x="1102" y="14534"/>
                    <a:pt x="3370" y="12966"/>
                    <a:pt x="5171" y="11398"/>
                  </a:cubicBezTo>
                  <a:cubicBezTo>
                    <a:pt x="6939" y="9864"/>
                    <a:pt x="8707" y="8096"/>
                    <a:pt x="9341" y="5828"/>
                  </a:cubicBezTo>
                  <a:cubicBezTo>
                    <a:pt x="9941" y="3559"/>
                    <a:pt x="8841" y="691"/>
                    <a:pt x="6539" y="90"/>
                  </a:cubicBezTo>
                  <a:cubicBezTo>
                    <a:pt x="6284" y="29"/>
                    <a:pt x="6025" y="0"/>
                    <a:pt x="57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59" name="Google Shape;2359;p55"/>
            <p:cNvSpPr/>
            <p:nvPr/>
          </p:nvSpPr>
          <p:spPr>
            <a:xfrm>
              <a:off x="5164400" y="2730108"/>
              <a:ext cx="833197" cy="1374886"/>
            </a:xfrm>
            <a:custGeom>
              <a:avLst/>
              <a:gdLst/>
              <a:ahLst/>
              <a:cxnLst/>
              <a:rect l="l" t="t" r="r" b="b"/>
              <a:pathLst>
                <a:path w="36994" h="61045" extrusionOk="0">
                  <a:moveTo>
                    <a:pt x="5004" y="1"/>
                  </a:moveTo>
                  <a:cubicBezTo>
                    <a:pt x="2268" y="1"/>
                    <a:pt x="0" y="2236"/>
                    <a:pt x="0" y="5004"/>
                  </a:cubicBezTo>
                  <a:lnTo>
                    <a:pt x="0" y="56041"/>
                  </a:lnTo>
                  <a:cubicBezTo>
                    <a:pt x="0" y="58810"/>
                    <a:pt x="2202" y="61045"/>
                    <a:pt x="5004" y="61045"/>
                  </a:cubicBezTo>
                  <a:lnTo>
                    <a:pt x="31990" y="61045"/>
                  </a:lnTo>
                  <a:cubicBezTo>
                    <a:pt x="34792" y="61045"/>
                    <a:pt x="36993" y="58810"/>
                    <a:pt x="36993" y="56008"/>
                  </a:cubicBezTo>
                  <a:lnTo>
                    <a:pt x="36993" y="5004"/>
                  </a:lnTo>
                  <a:cubicBezTo>
                    <a:pt x="36993" y="2269"/>
                    <a:pt x="34792" y="1"/>
                    <a:pt x="31990" y="1"/>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0" name="Google Shape;2360;p55"/>
            <p:cNvSpPr/>
            <p:nvPr/>
          </p:nvSpPr>
          <p:spPr>
            <a:xfrm flipH="1">
              <a:off x="7778539" y="1461114"/>
              <a:ext cx="920359" cy="1311012"/>
            </a:xfrm>
            <a:custGeom>
              <a:avLst/>
              <a:gdLst/>
              <a:ahLst/>
              <a:cxnLst/>
              <a:rect l="l" t="t" r="r" b="b"/>
              <a:pathLst>
                <a:path w="40864" h="58209" extrusionOk="0">
                  <a:moveTo>
                    <a:pt x="3804" y="0"/>
                  </a:moveTo>
                  <a:cubicBezTo>
                    <a:pt x="1702" y="0"/>
                    <a:pt x="1" y="1701"/>
                    <a:pt x="1" y="3803"/>
                  </a:cubicBezTo>
                  <a:lnTo>
                    <a:pt x="1" y="54406"/>
                  </a:lnTo>
                  <a:cubicBezTo>
                    <a:pt x="1" y="56507"/>
                    <a:pt x="1702" y="58209"/>
                    <a:pt x="3804" y="58209"/>
                  </a:cubicBezTo>
                  <a:lnTo>
                    <a:pt x="37061" y="58209"/>
                  </a:lnTo>
                  <a:cubicBezTo>
                    <a:pt x="39195" y="58209"/>
                    <a:pt x="40863" y="56507"/>
                    <a:pt x="40863" y="54406"/>
                  </a:cubicBezTo>
                  <a:lnTo>
                    <a:pt x="40863" y="3803"/>
                  </a:lnTo>
                  <a:cubicBezTo>
                    <a:pt x="40863" y="1701"/>
                    <a:pt x="39162" y="0"/>
                    <a:pt x="37061" y="0"/>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1" name="Google Shape;2361;p55"/>
            <p:cNvSpPr/>
            <p:nvPr/>
          </p:nvSpPr>
          <p:spPr>
            <a:xfrm flipH="1">
              <a:off x="7816106" y="1420528"/>
              <a:ext cx="921103" cy="1311035"/>
            </a:xfrm>
            <a:custGeom>
              <a:avLst/>
              <a:gdLst/>
              <a:ahLst/>
              <a:cxnLst/>
              <a:rect l="l" t="t" r="r" b="b"/>
              <a:pathLst>
                <a:path w="40897" h="58210" extrusionOk="0">
                  <a:moveTo>
                    <a:pt x="3803" y="1"/>
                  </a:moveTo>
                  <a:cubicBezTo>
                    <a:pt x="1702" y="1"/>
                    <a:pt x="1" y="1702"/>
                    <a:pt x="1" y="3804"/>
                  </a:cubicBezTo>
                  <a:lnTo>
                    <a:pt x="1" y="54407"/>
                  </a:lnTo>
                  <a:cubicBezTo>
                    <a:pt x="1" y="56508"/>
                    <a:pt x="1702" y="58209"/>
                    <a:pt x="3803" y="58209"/>
                  </a:cubicBezTo>
                  <a:lnTo>
                    <a:pt x="37094" y="58209"/>
                  </a:lnTo>
                  <a:cubicBezTo>
                    <a:pt x="39195" y="58209"/>
                    <a:pt x="40896" y="56508"/>
                    <a:pt x="40863" y="54407"/>
                  </a:cubicBezTo>
                  <a:lnTo>
                    <a:pt x="40863" y="3804"/>
                  </a:lnTo>
                  <a:cubicBezTo>
                    <a:pt x="40863" y="1702"/>
                    <a:pt x="39162" y="1"/>
                    <a:pt x="3706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2" name="Google Shape;2362;p55"/>
            <p:cNvSpPr/>
            <p:nvPr/>
          </p:nvSpPr>
          <p:spPr>
            <a:xfrm flipH="1">
              <a:off x="8249597" y="1615866"/>
              <a:ext cx="388446" cy="653648"/>
            </a:xfrm>
            <a:custGeom>
              <a:avLst/>
              <a:gdLst/>
              <a:ahLst/>
              <a:cxnLst/>
              <a:rect l="l" t="t" r="r" b="b"/>
              <a:pathLst>
                <a:path w="17247" h="29022" extrusionOk="0">
                  <a:moveTo>
                    <a:pt x="3937" y="1"/>
                  </a:moveTo>
                  <a:cubicBezTo>
                    <a:pt x="1769" y="1"/>
                    <a:pt x="1" y="1769"/>
                    <a:pt x="1" y="3937"/>
                  </a:cubicBezTo>
                  <a:lnTo>
                    <a:pt x="1" y="25119"/>
                  </a:lnTo>
                  <a:cubicBezTo>
                    <a:pt x="1" y="27287"/>
                    <a:pt x="1769" y="29022"/>
                    <a:pt x="3937" y="29022"/>
                  </a:cubicBezTo>
                  <a:lnTo>
                    <a:pt x="13310" y="29022"/>
                  </a:lnTo>
                  <a:cubicBezTo>
                    <a:pt x="15478" y="29022"/>
                    <a:pt x="17246" y="27287"/>
                    <a:pt x="17246" y="25119"/>
                  </a:cubicBezTo>
                  <a:lnTo>
                    <a:pt x="17246" y="3937"/>
                  </a:lnTo>
                  <a:cubicBezTo>
                    <a:pt x="17246" y="1769"/>
                    <a:pt x="15478" y="1"/>
                    <a:pt x="1331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3" name="Google Shape;2363;p55"/>
            <p:cNvSpPr/>
            <p:nvPr/>
          </p:nvSpPr>
          <p:spPr>
            <a:xfrm flipH="1">
              <a:off x="8339754" y="1736249"/>
              <a:ext cx="208874" cy="189527"/>
            </a:xfrm>
            <a:custGeom>
              <a:avLst/>
              <a:gdLst/>
              <a:ahLst/>
              <a:cxnLst/>
              <a:rect l="l" t="t" r="r" b="b"/>
              <a:pathLst>
                <a:path w="9274" h="8415" extrusionOk="0">
                  <a:moveTo>
                    <a:pt x="4620" y="0"/>
                  </a:moveTo>
                  <a:cubicBezTo>
                    <a:pt x="2726" y="0"/>
                    <a:pt x="1016" y="1301"/>
                    <a:pt x="534" y="3229"/>
                  </a:cubicBezTo>
                  <a:cubicBezTo>
                    <a:pt x="0" y="5497"/>
                    <a:pt x="1401" y="7765"/>
                    <a:pt x="3670" y="8299"/>
                  </a:cubicBezTo>
                  <a:cubicBezTo>
                    <a:pt x="4001" y="8377"/>
                    <a:pt x="4332" y="8414"/>
                    <a:pt x="4657" y="8414"/>
                  </a:cubicBezTo>
                  <a:cubicBezTo>
                    <a:pt x="6563" y="8414"/>
                    <a:pt x="8284" y="7134"/>
                    <a:pt x="8740" y="5197"/>
                  </a:cubicBezTo>
                  <a:cubicBezTo>
                    <a:pt x="9274" y="2928"/>
                    <a:pt x="7873" y="660"/>
                    <a:pt x="5638" y="126"/>
                  </a:cubicBezTo>
                  <a:cubicBezTo>
                    <a:pt x="5296" y="41"/>
                    <a:pt x="4955" y="0"/>
                    <a:pt x="46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4" name="Google Shape;2364;p55"/>
            <p:cNvSpPr/>
            <p:nvPr/>
          </p:nvSpPr>
          <p:spPr>
            <a:xfrm flipH="1">
              <a:off x="8249597" y="1974987"/>
              <a:ext cx="388446" cy="295270"/>
            </a:xfrm>
            <a:custGeom>
              <a:avLst/>
              <a:gdLst/>
              <a:ahLst/>
              <a:cxnLst/>
              <a:rect l="l" t="t" r="r" b="b"/>
              <a:pathLst>
                <a:path w="17247" h="13110" extrusionOk="0">
                  <a:moveTo>
                    <a:pt x="8607" y="1"/>
                  </a:moveTo>
                  <a:cubicBezTo>
                    <a:pt x="4804" y="1"/>
                    <a:pt x="1502" y="2102"/>
                    <a:pt x="1" y="5238"/>
                  </a:cubicBezTo>
                  <a:lnTo>
                    <a:pt x="1" y="9207"/>
                  </a:lnTo>
                  <a:cubicBezTo>
                    <a:pt x="1" y="11375"/>
                    <a:pt x="1769" y="13110"/>
                    <a:pt x="3937" y="13110"/>
                  </a:cubicBezTo>
                  <a:lnTo>
                    <a:pt x="13310" y="13110"/>
                  </a:lnTo>
                  <a:cubicBezTo>
                    <a:pt x="15478" y="13110"/>
                    <a:pt x="17246" y="11375"/>
                    <a:pt x="17246" y="9207"/>
                  </a:cubicBezTo>
                  <a:lnTo>
                    <a:pt x="17246" y="5238"/>
                  </a:lnTo>
                  <a:cubicBezTo>
                    <a:pt x="15679" y="2102"/>
                    <a:pt x="12410" y="1"/>
                    <a:pt x="860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5" name="Google Shape;2365;p55"/>
            <p:cNvSpPr/>
            <p:nvPr/>
          </p:nvSpPr>
          <p:spPr>
            <a:xfrm flipH="1">
              <a:off x="7816106" y="1420528"/>
              <a:ext cx="921103" cy="116486"/>
            </a:xfrm>
            <a:custGeom>
              <a:avLst/>
              <a:gdLst/>
              <a:ahLst/>
              <a:cxnLst/>
              <a:rect l="l" t="t" r="r" b="b"/>
              <a:pathLst>
                <a:path w="40897" h="5172" extrusionOk="0">
                  <a:moveTo>
                    <a:pt x="3803" y="1"/>
                  </a:moveTo>
                  <a:cubicBezTo>
                    <a:pt x="1702" y="1"/>
                    <a:pt x="1" y="1702"/>
                    <a:pt x="1" y="3804"/>
                  </a:cubicBezTo>
                  <a:lnTo>
                    <a:pt x="1" y="5171"/>
                  </a:lnTo>
                  <a:lnTo>
                    <a:pt x="40863" y="5171"/>
                  </a:lnTo>
                  <a:lnTo>
                    <a:pt x="40863" y="3804"/>
                  </a:lnTo>
                  <a:cubicBezTo>
                    <a:pt x="40896" y="1702"/>
                    <a:pt x="39195" y="1"/>
                    <a:pt x="37094" y="1"/>
                  </a:cubicBezTo>
                  <a:close/>
                </a:path>
              </a:pathLst>
            </a:custGeom>
            <a:solidFill>
              <a:srgbClr val="3F3FD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6" name="Google Shape;2366;p55"/>
            <p:cNvSpPr/>
            <p:nvPr/>
          </p:nvSpPr>
          <p:spPr>
            <a:xfrm flipH="1">
              <a:off x="8595603" y="1443839"/>
              <a:ext cx="69144" cy="69887"/>
            </a:xfrm>
            <a:custGeom>
              <a:avLst/>
              <a:gdLst/>
              <a:ahLst/>
              <a:cxnLst/>
              <a:rect l="l" t="t" r="r" b="b"/>
              <a:pathLst>
                <a:path w="3070" h="3103" extrusionOk="0">
                  <a:moveTo>
                    <a:pt x="1535" y="0"/>
                  </a:moveTo>
                  <a:cubicBezTo>
                    <a:pt x="701" y="0"/>
                    <a:pt x="0" y="734"/>
                    <a:pt x="0" y="1568"/>
                  </a:cubicBezTo>
                  <a:cubicBezTo>
                    <a:pt x="0" y="2402"/>
                    <a:pt x="701" y="3102"/>
                    <a:pt x="1535" y="3102"/>
                  </a:cubicBezTo>
                  <a:cubicBezTo>
                    <a:pt x="2369" y="3102"/>
                    <a:pt x="3069" y="2402"/>
                    <a:pt x="3069" y="1568"/>
                  </a:cubicBezTo>
                  <a:cubicBezTo>
                    <a:pt x="3069" y="734"/>
                    <a:pt x="2402" y="0"/>
                    <a:pt x="1535" y="0"/>
                  </a:cubicBezTo>
                  <a:close/>
                </a:path>
              </a:pathLst>
            </a:custGeom>
            <a:solidFill>
              <a:srgbClr val="A6A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7" name="Google Shape;2367;p55"/>
            <p:cNvSpPr/>
            <p:nvPr/>
          </p:nvSpPr>
          <p:spPr>
            <a:xfrm flipH="1">
              <a:off x="8465626" y="1443839"/>
              <a:ext cx="69910" cy="69887"/>
            </a:xfrm>
            <a:custGeom>
              <a:avLst/>
              <a:gdLst/>
              <a:ahLst/>
              <a:cxnLst/>
              <a:rect l="l" t="t" r="r" b="b"/>
              <a:pathLst>
                <a:path w="3104" h="3103" extrusionOk="0">
                  <a:moveTo>
                    <a:pt x="1569" y="0"/>
                  </a:moveTo>
                  <a:cubicBezTo>
                    <a:pt x="735" y="0"/>
                    <a:pt x="1" y="734"/>
                    <a:pt x="1" y="1568"/>
                  </a:cubicBezTo>
                  <a:cubicBezTo>
                    <a:pt x="1" y="2402"/>
                    <a:pt x="735" y="3102"/>
                    <a:pt x="1569" y="3102"/>
                  </a:cubicBezTo>
                  <a:cubicBezTo>
                    <a:pt x="2403" y="3102"/>
                    <a:pt x="3103" y="2402"/>
                    <a:pt x="3103" y="1568"/>
                  </a:cubicBezTo>
                  <a:cubicBezTo>
                    <a:pt x="3103" y="734"/>
                    <a:pt x="2403" y="0"/>
                    <a:pt x="1569" y="0"/>
                  </a:cubicBezTo>
                  <a:close/>
                </a:path>
              </a:pathLst>
            </a:custGeom>
            <a:solidFill>
              <a:srgbClr val="A6A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8" name="Google Shape;2368;p55"/>
            <p:cNvSpPr/>
            <p:nvPr/>
          </p:nvSpPr>
          <p:spPr>
            <a:xfrm flipH="1">
              <a:off x="8332653" y="1444064"/>
              <a:ext cx="78919" cy="69414"/>
            </a:xfrm>
            <a:custGeom>
              <a:avLst/>
              <a:gdLst/>
              <a:ahLst/>
              <a:cxnLst/>
              <a:rect l="l" t="t" r="r" b="b"/>
              <a:pathLst>
                <a:path w="3504" h="3082" extrusionOk="0">
                  <a:moveTo>
                    <a:pt x="1777" y="0"/>
                  </a:moveTo>
                  <a:cubicBezTo>
                    <a:pt x="1575" y="0"/>
                    <a:pt x="1368" y="40"/>
                    <a:pt x="1168" y="123"/>
                  </a:cubicBezTo>
                  <a:cubicBezTo>
                    <a:pt x="401" y="457"/>
                    <a:pt x="1" y="1358"/>
                    <a:pt x="334" y="2125"/>
                  </a:cubicBezTo>
                  <a:cubicBezTo>
                    <a:pt x="584" y="2725"/>
                    <a:pt x="1154" y="3082"/>
                    <a:pt x="1746" y="3082"/>
                  </a:cubicBezTo>
                  <a:cubicBezTo>
                    <a:pt x="1944" y="3082"/>
                    <a:pt x="2144" y="3042"/>
                    <a:pt x="2336" y="2959"/>
                  </a:cubicBezTo>
                  <a:cubicBezTo>
                    <a:pt x="3136" y="2659"/>
                    <a:pt x="3503" y="1758"/>
                    <a:pt x="3203" y="957"/>
                  </a:cubicBezTo>
                  <a:cubicBezTo>
                    <a:pt x="2953" y="357"/>
                    <a:pt x="2384" y="0"/>
                    <a:pt x="1777" y="0"/>
                  </a:cubicBezTo>
                  <a:close/>
                </a:path>
              </a:pathLst>
            </a:custGeom>
            <a:solidFill>
              <a:srgbClr val="A6AB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69" name="Google Shape;2369;p55"/>
            <p:cNvSpPr/>
            <p:nvPr/>
          </p:nvSpPr>
          <p:spPr>
            <a:xfrm flipH="1">
              <a:off x="8260858" y="2382194"/>
              <a:ext cx="365901" cy="33829"/>
            </a:xfrm>
            <a:custGeom>
              <a:avLst/>
              <a:gdLst/>
              <a:ahLst/>
              <a:cxnLst/>
              <a:rect l="l" t="t" r="r" b="b"/>
              <a:pathLst>
                <a:path w="16246" h="1502" extrusionOk="0">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0" name="Google Shape;2370;p55"/>
            <p:cNvSpPr/>
            <p:nvPr/>
          </p:nvSpPr>
          <p:spPr>
            <a:xfrm flipH="1">
              <a:off x="8260858" y="2449041"/>
              <a:ext cx="365901" cy="33851"/>
            </a:xfrm>
            <a:custGeom>
              <a:avLst/>
              <a:gdLst/>
              <a:ahLst/>
              <a:cxnLst/>
              <a:rect l="l" t="t" r="r" b="b"/>
              <a:pathLst>
                <a:path w="16246" h="1503" extrusionOk="0">
                  <a:moveTo>
                    <a:pt x="767" y="1"/>
                  </a:moveTo>
                  <a:cubicBezTo>
                    <a:pt x="334" y="1"/>
                    <a:pt x="0" y="335"/>
                    <a:pt x="0" y="735"/>
                  </a:cubicBezTo>
                  <a:cubicBezTo>
                    <a:pt x="0" y="1168"/>
                    <a:pt x="334" y="1502"/>
                    <a:pt x="767" y="1502"/>
                  </a:cubicBezTo>
                  <a:lnTo>
                    <a:pt x="15478" y="1502"/>
                  </a:lnTo>
                  <a:cubicBezTo>
                    <a:pt x="15845" y="1502"/>
                    <a:pt x="16178" y="1202"/>
                    <a:pt x="16245" y="735"/>
                  </a:cubicBezTo>
                  <a:cubicBezTo>
                    <a:pt x="16245" y="335"/>
                    <a:pt x="15911" y="1"/>
                    <a:pt x="1547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1" name="Google Shape;2371;p55"/>
            <p:cNvSpPr/>
            <p:nvPr/>
          </p:nvSpPr>
          <p:spPr>
            <a:xfrm flipH="1">
              <a:off x="8260858" y="2516676"/>
              <a:ext cx="365901" cy="33829"/>
            </a:xfrm>
            <a:custGeom>
              <a:avLst/>
              <a:gdLst/>
              <a:ahLst/>
              <a:cxnLst/>
              <a:rect l="l" t="t" r="r" b="b"/>
              <a:pathLst>
                <a:path w="16246" h="1502" extrusionOk="0">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2" name="Google Shape;2372;p55"/>
            <p:cNvSpPr/>
            <p:nvPr/>
          </p:nvSpPr>
          <p:spPr>
            <a:xfrm flipH="1">
              <a:off x="7746241" y="2182487"/>
              <a:ext cx="459054" cy="403941"/>
            </a:xfrm>
            <a:custGeom>
              <a:avLst/>
              <a:gdLst/>
              <a:ahLst/>
              <a:cxnLst/>
              <a:rect l="l" t="t" r="r" b="b"/>
              <a:pathLst>
                <a:path w="20382" h="17935" extrusionOk="0">
                  <a:moveTo>
                    <a:pt x="10168" y="0"/>
                  </a:moveTo>
                  <a:cubicBezTo>
                    <a:pt x="9012" y="0"/>
                    <a:pt x="7837" y="224"/>
                    <a:pt x="6705" y="695"/>
                  </a:cubicBezTo>
                  <a:cubicBezTo>
                    <a:pt x="2135" y="2629"/>
                    <a:pt x="0" y="7866"/>
                    <a:pt x="1935" y="12436"/>
                  </a:cubicBezTo>
                  <a:cubicBezTo>
                    <a:pt x="3366" y="15874"/>
                    <a:pt x="6703" y="17934"/>
                    <a:pt x="10214" y="17934"/>
                  </a:cubicBezTo>
                  <a:cubicBezTo>
                    <a:pt x="11370" y="17934"/>
                    <a:pt x="12545" y="17711"/>
                    <a:pt x="13677" y="17240"/>
                  </a:cubicBezTo>
                  <a:cubicBezTo>
                    <a:pt x="18213" y="15305"/>
                    <a:pt x="20382" y="10035"/>
                    <a:pt x="18447" y="5498"/>
                  </a:cubicBezTo>
                  <a:cubicBezTo>
                    <a:pt x="17017" y="2060"/>
                    <a:pt x="13679" y="0"/>
                    <a:pt x="10168" y="0"/>
                  </a:cubicBezTo>
                  <a:close/>
                </a:path>
              </a:pathLst>
            </a:custGeom>
            <a:solidFill>
              <a:srgbClr val="7789F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3" name="Google Shape;2373;p55"/>
            <p:cNvSpPr/>
            <p:nvPr/>
          </p:nvSpPr>
          <p:spPr>
            <a:xfrm flipH="1">
              <a:off x="7789057" y="2220010"/>
              <a:ext cx="372657" cy="328874"/>
            </a:xfrm>
            <a:custGeom>
              <a:avLst/>
              <a:gdLst/>
              <a:ahLst/>
              <a:cxnLst/>
              <a:rect l="l" t="t" r="r" b="b"/>
              <a:pathLst>
                <a:path w="16546" h="14602" extrusionOk="0">
                  <a:moveTo>
                    <a:pt x="8253" y="1"/>
                  </a:moveTo>
                  <a:cubicBezTo>
                    <a:pt x="5369" y="1"/>
                    <a:pt x="2643" y="1723"/>
                    <a:pt x="1501" y="4566"/>
                  </a:cubicBezTo>
                  <a:cubicBezTo>
                    <a:pt x="0" y="8302"/>
                    <a:pt x="1801" y="12572"/>
                    <a:pt x="5537" y="14073"/>
                  </a:cubicBezTo>
                  <a:cubicBezTo>
                    <a:pt x="6431" y="14432"/>
                    <a:pt x="7353" y="14602"/>
                    <a:pt x="8259" y="14602"/>
                  </a:cubicBezTo>
                  <a:cubicBezTo>
                    <a:pt x="11143" y="14602"/>
                    <a:pt x="13869" y="12879"/>
                    <a:pt x="15011" y="10037"/>
                  </a:cubicBezTo>
                  <a:cubicBezTo>
                    <a:pt x="16545" y="6301"/>
                    <a:pt x="14744" y="2064"/>
                    <a:pt x="10975" y="530"/>
                  </a:cubicBezTo>
                  <a:cubicBezTo>
                    <a:pt x="10081" y="171"/>
                    <a:pt x="9159" y="1"/>
                    <a:pt x="82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4" name="Google Shape;2374;p55"/>
            <p:cNvSpPr/>
            <p:nvPr/>
          </p:nvSpPr>
          <p:spPr>
            <a:xfrm>
              <a:off x="7876962" y="2246946"/>
              <a:ext cx="198356" cy="273491"/>
            </a:xfrm>
            <a:custGeom>
              <a:avLst/>
              <a:gdLst/>
              <a:ahLst/>
              <a:cxnLst/>
              <a:rect l="l" t="t" r="r" b="b"/>
              <a:pathLst>
                <a:path w="8807" h="12143" extrusionOk="0">
                  <a:moveTo>
                    <a:pt x="3469" y="3103"/>
                  </a:moveTo>
                  <a:cubicBezTo>
                    <a:pt x="3970" y="3136"/>
                    <a:pt x="4470" y="3170"/>
                    <a:pt x="4970" y="3170"/>
                  </a:cubicBezTo>
                  <a:cubicBezTo>
                    <a:pt x="5137" y="3203"/>
                    <a:pt x="5337" y="3270"/>
                    <a:pt x="5504" y="3337"/>
                  </a:cubicBezTo>
                  <a:cubicBezTo>
                    <a:pt x="5871" y="3503"/>
                    <a:pt x="6105" y="3837"/>
                    <a:pt x="6105" y="4237"/>
                  </a:cubicBezTo>
                  <a:cubicBezTo>
                    <a:pt x="6105" y="4704"/>
                    <a:pt x="5838" y="4971"/>
                    <a:pt x="5471" y="5138"/>
                  </a:cubicBezTo>
                  <a:cubicBezTo>
                    <a:pt x="4970" y="5305"/>
                    <a:pt x="4470" y="5338"/>
                    <a:pt x="3970" y="5338"/>
                  </a:cubicBezTo>
                  <a:lnTo>
                    <a:pt x="3469" y="5338"/>
                  </a:lnTo>
                  <a:lnTo>
                    <a:pt x="3469" y="3103"/>
                  </a:lnTo>
                  <a:close/>
                  <a:moveTo>
                    <a:pt x="4403" y="6455"/>
                  </a:moveTo>
                  <a:cubicBezTo>
                    <a:pt x="4712" y="6455"/>
                    <a:pt x="5020" y="6472"/>
                    <a:pt x="5337" y="6539"/>
                  </a:cubicBezTo>
                  <a:cubicBezTo>
                    <a:pt x="5538" y="6639"/>
                    <a:pt x="5804" y="6672"/>
                    <a:pt x="6005" y="6806"/>
                  </a:cubicBezTo>
                  <a:cubicBezTo>
                    <a:pt x="6438" y="7006"/>
                    <a:pt x="6605" y="7306"/>
                    <a:pt x="6605" y="7773"/>
                  </a:cubicBezTo>
                  <a:cubicBezTo>
                    <a:pt x="6605" y="8207"/>
                    <a:pt x="6338" y="8507"/>
                    <a:pt x="5971" y="8674"/>
                  </a:cubicBezTo>
                  <a:cubicBezTo>
                    <a:pt x="5471" y="8874"/>
                    <a:pt x="4870" y="8974"/>
                    <a:pt x="4337" y="8974"/>
                  </a:cubicBezTo>
                  <a:lnTo>
                    <a:pt x="3469" y="8974"/>
                  </a:lnTo>
                  <a:lnTo>
                    <a:pt x="3469" y="6472"/>
                  </a:lnTo>
                  <a:cubicBezTo>
                    <a:pt x="3786" y="6472"/>
                    <a:pt x="4095" y="6455"/>
                    <a:pt x="4403" y="6455"/>
                  </a:cubicBezTo>
                  <a:close/>
                  <a:moveTo>
                    <a:pt x="2269" y="1"/>
                  </a:moveTo>
                  <a:lnTo>
                    <a:pt x="2269" y="1836"/>
                  </a:lnTo>
                  <a:lnTo>
                    <a:pt x="0" y="1836"/>
                  </a:lnTo>
                  <a:lnTo>
                    <a:pt x="0" y="3003"/>
                  </a:lnTo>
                  <a:lnTo>
                    <a:pt x="934" y="3003"/>
                  </a:lnTo>
                  <a:cubicBezTo>
                    <a:pt x="1268" y="3003"/>
                    <a:pt x="1468" y="3270"/>
                    <a:pt x="1468" y="3603"/>
                  </a:cubicBezTo>
                  <a:lnTo>
                    <a:pt x="1468" y="5838"/>
                  </a:lnTo>
                  <a:lnTo>
                    <a:pt x="1468" y="8440"/>
                  </a:lnTo>
                  <a:cubicBezTo>
                    <a:pt x="1468" y="8774"/>
                    <a:pt x="1335" y="8941"/>
                    <a:pt x="1001" y="8941"/>
                  </a:cubicBezTo>
                  <a:lnTo>
                    <a:pt x="200" y="8941"/>
                  </a:lnTo>
                  <a:cubicBezTo>
                    <a:pt x="167" y="9374"/>
                    <a:pt x="100" y="9808"/>
                    <a:pt x="0" y="10275"/>
                  </a:cubicBezTo>
                  <a:lnTo>
                    <a:pt x="2269" y="10275"/>
                  </a:lnTo>
                  <a:lnTo>
                    <a:pt x="2269" y="12143"/>
                  </a:lnTo>
                  <a:lnTo>
                    <a:pt x="3369" y="12143"/>
                  </a:lnTo>
                  <a:lnTo>
                    <a:pt x="3369" y="10308"/>
                  </a:lnTo>
                  <a:lnTo>
                    <a:pt x="4270" y="10308"/>
                  </a:lnTo>
                  <a:lnTo>
                    <a:pt x="4270" y="12143"/>
                  </a:lnTo>
                  <a:lnTo>
                    <a:pt x="5371" y="12143"/>
                  </a:lnTo>
                  <a:lnTo>
                    <a:pt x="5371" y="10342"/>
                  </a:lnTo>
                  <a:cubicBezTo>
                    <a:pt x="5971" y="10208"/>
                    <a:pt x="6505" y="10175"/>
                    <a:pt x="7039" y="10008"/>
                  </a:cubicBezTo>
                  <a:cubicBezTo>
                    <a:pt x="8006" y="9741"/>
                    <a:pt x="8606" y="9141"/>
                    <a:pt x="8706" y="8140"/>
                  </a:cubicBezTo>
                  <a:cubicBezTo>
                    <a:pt x="8773" y="8007"/>
                    <a:pt x="8773" y="7840"/>
                    <a:pt x="8773" y="7706"/>
                  </a:cubicBezTo>
                  <a:cubicBezTo>
                    <a:pt x="8807" y="6639"/>
                    <a:pt x="8306" y="5972"/>
                    <a:pt x="7272" y="5672"/>
                  </a:cubicBezTo>
                  <a:cubicBezTo>
                    <a:pt x="7272" y="5672"/>
                    <a:pt x="7205" y="5638"/>
                    <a:pt x="7172" y="5638"/>
                  </a:cubicBezTo>
                  <a:lnTo>
                    <a:pt x="7205" y="5572"/>
                  </a:lnTo>
                  <a:cubicBezTo>
                    <a:pt x="8106" y="5038"/>
                    <a:pt x="8373" y="4104"/>
                    <a:pt x="7973" y="3136"/>
                  </a:cubicBezTo>
                  <a:cubicBezTo>
                    <a:pt x="7706" y="2603"/>
                    <a:pt x="7305" y="2303"/>
                    <a:pt x="6772" y="2136"/>
                  </a:cubicBezTo>
                  <a:cubicBezTo>
                    <a:pt x="6371" y="2002"/>
                    <a:pt x="5971" y="1969"/>
                    <a:pt x="5538" y="1869"/>
                  </a:cubicBezTo>
                  <a:cubicBezTo>
                    <a:pt x="5471" y="1869"/>
                    <a:pt x="5437" y="1869"/>
                    <a:pt x="5437" y="1735"/>
                  </a:cubicBezTo>
                  <a:lnTo>
                    <a:pt x="5437" y="968"/>
                  </a:lnTo>
                  <a:lnTo>
                    <a:pt x="5437" y="1"/>
                  </a:lnTo>
                  <a:lnTo>
                    <a:pt x="4303" y="1"/>
                  </a:lnTo>
                  <a:lnTo>
                    <a:pt x="4303" y="1802"/>
                  </a:lnTo>
                  <a:cubicBezTo>
                    <a:pt x="4103" y="1802"/>
                    <a:pt x="3903" y="1817"/>
                    <a:pt x="3693" y="1817"/>
                  </a:cubicBezTo>
                  <a:cubicBezTo>
                    <a:pt x="3588" y="1817"/>
                    <a:pt x="3480" y="1813"/>
                    <a:pt x="3369" y="1802"/>
                  </a:cubicBezTo>
                  <a:lnTo>
                    <a:pt x="336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5" name="Google Shape;2375;p55"/>
            <p:cNvSpPr/>
            <p:nvPr/>
          </p:nvSpPr>
          <p:spPr>
            <a:xfrm>
              <a:off x="7253082" y="1584312"/>
              <a:ext cx="856486" cy="541711"/>
            </a:xfrm>
            <a:custGeom>
              <a:avLst/>
              <a:gdLst/>
              <a:ahLst/>
              <a:cxnLst/>
              <a:rect l="l" t="t" r="r" b="b"/>
              <a:pathLst>
                <a:path w="38028" h="24052" extrusionOk="0">
                  <a:moveTo>
                    <a:pt x="3036" y="1"/>
                  </a:moveTo>
                  <a:cubicBezTo>
                    <a:pt x="1368" y="1"/>
                    <a:pt x="1" y="1368"/>
                    <a:pt x="1" y="3036"/>
                  </a:cubicBezTo>
                  <a:lnTo>
                    <a:pt x="1" y="21016"/>
                  </a:lnTo>
                  <a:cubicBezTo>
                    <a:pt x="1" y="22684"/>
                    <a:pt x="1368" y="24051"/>
                    <a:pt x="3036" y="24051"/>
                  </a:cubicBezTo>
                  <a:lnTo>
                    <a:pt x="34926" y="24051"/>
                  </a:lnTo>
                  <a:cubicBezTo>
                    <a:pt x="36627" y="24051"/>
                    <a:pt x="37961" y="22684"/>
                    <a:pt x="38028" y="21016"/>
                  </a:cubicBezTo>
                  <a:lnTo>
                    <a:pt x="38028" y="3036"/>
                  </a:lnTo>
                  <a:cubicBezTo>
                    <a:pt x="38028" y="1368"/>
                    <a:pt x="36627" y="1"/>
                    <a:pt x="3495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6" name="Google Shape;2376;p55"/>
            <p:cNvSpPr/>
            <p:nvPr/>
          </p:nvSpPr>
          <p:spPr>
            <a:xfrm flipH="1">
              <a:off x="7298471" y="1551271"/>
              <a:ext cx="856486" cy="541689"/>
            </a:xfrm>
            <a:custGeom>
              <a:avLst/>
              <a:gdLst/>
              <a:ahLst/>
              <a:cxnLst/>
              <a:rect l="l" t="t" r="r" b="b"/>
              <a:pathLst>
                <a:path w="38028" h="24051" extrusionOk="0">
                  <a:moveTo>
                    <a:pt x="3036" y="0"/>
                  </a:moveTo>
                  <a:cubicBezTo>
                    <a:pt x="1368" y="0"/>
                    <a:pt x="0" y="1368"/>
                    <a:pt x="0" y="3036"/>
                  </a:cubicBezTo>
                  <a:lnTo>
                    <a:pt x="0" y="21015"/>
                  </a:lnTo>
                  <a:cubicBezTo>
                    <a:pt x="0" y="22683"/>
                    <a:pt x="1368" y="24051"/>
                    <a:pt x="3036" y="24051"/>
                  </a:cubicBezTo>
                  <a:lnTo>
                    <a:pt x="34992" y="24051"/>
                  </a:lnTo>
                  <a:cubicBezTo>
                    <a:pt x="36660" y="24051"/>
                    <a:pt x="38028" y="22683"/>
                    <a:pt x="38028" y="21015"/>
                  </a:cubicBezTo>
                  <a:lnTo>
                    <a:pt x="38028" y="3036"/>
                  </a:lnTo>
                  <a:cubicBezTo>
                    <a:pt x="38028" y="1368"/>
                    <a:pt x="36660" y="0"/>
                    <a:pt x="349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7" name="Google Shape;2377;p55"/>
            <p:cNvSpPr/>
            <p:nvPr/>
          </p:nvSpPr>
          <p:spPr>
            <a:xfrm flipH="1">
              <a:off x="7396129" y="1627150"/>
              <a:ext cx="653648" cy="97680"/>
            </a:xfrm>
            <a:custGeom>
              <a:avLst/>
              <a:gdLst/>
              <a:ahLst/>
              <a:cxnLst/>
              <a:rect l="l" t="t" r="r" b="b"/>
              <a:pathLst>
                <a:path w="29022" h="4337" extrusionOk="0">
                  <a:moveTo>
                    <a:pt x="2169" y="0"/>
                  </a:moveTo>
                  <a:cubicBezTo>
                    <a:pt x="968" y="0"/>
                    <a:pt x="0" y="968"/>
                    <a:pt x="0" y="2168"/>
                  </a:cubicBezTo>
                  <a:cubicBezTo>
                    <a:pt x="0" y="3369"/>
                    <a:pt x="968" y="4337"/>
                    <a:pt x="2169" y="4337"/>
                  </a:cubicBezTo>
                  <a:lnTo>
                    <a:pt x="26853" y="4337"/>
                  </a:lnTo>
                  <a:cubicBezTo>
                    <a:pt x="28020" y="4337"/>
                    <a:pt x="28988" y="3369"/>
                    <a:pt x="29021" y="2168"/>
                  </a:cubicBezTo>
                  <a:cubicBezTo>
                    <a:pt x="29021" y="968"/>
                    <a:pt x="28054" y="0"/>
                    <a:pt x="2685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8" name="Google Shape;2378;p55"/>
            <p:cNvSpPr/>
            <p:nvPr/>
          </p:nvSpPr>
          <p:spPr>
            <a:xfrm flipH="1">
              <a:off x="7396129" y="1627150"/>
              <a:ext cx="271238" cy="97680"/>
            </a:xfrm>
            <a:custGeom>
              <a:avLst/>
              <a:gdLst/>
              <a:ahLst/>
              <a:cxnLst/>
              <a:rect l="l" t="t" r="r" b="b"/>
              <a:pathLst>
                <a:path w="12043" h="4337" extrusionOk="0">
                  <a:moveTo>
                    <a:pt x="0" y="0"/>
                  </a:moveTo>
                  <a:lnTo>
                    <a:pt x="0" y="4337"/>
                  </a:lnTo>
                  <a:lnTo>
                    <a:pt x="9874" y="4337"/>
                  </a:lnTo>
                  <a:cubicBezTo>
                    <a:pt x="11075" y="4337"/>
                    <a:pt x="12042" y="3369"/>
                    <a:pt x="12042" y="2168"/>
                  </a:cubicBezTo>
                  <a:cubicBezTo>
                    <a:pt x="12009" y="968"/>
                    <a:pt x="11041" y="0"/>
                    <a:pt x="987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79" name="Google Shape;2379;p55"/>
            <p:cNvSpPr/>
            <p:nvPr/>
          </p:nvSpPr>
          <p:spPr>
            <a:xfrm flipH="1">
              <a:off x="7613268" y="1627060"/>
              <a:ext cx="108941" cy="97860"/>
            </a:xfrm>
            <a:custGeom>
              <a:avLst/>
              <a:gdLst/>
              <a:ahLst/>
              <a:cxnLst/>
              <a:rect l="l" t="t" r="r" b="b"/>
              <a:pathLst>
                <a:path w="4837" h="4345" extrusionOk="0">
                  <a:moveTo>
                    <a:pt x="2427" y="0"/>
                  </a:moveTo>
                  <a:cubicBezTo>
                    <a:pt x="2209" y="0"/>
                    <a:pt x="1986" y="34"/>
                    <a:pt x="1768" y="104"/>
                  </a:cubicBezTo>
                  <a:cubicBezTo>
                    <a:pt x="634" y="471"/>
                    <a:pt x="0" y="1672"/>
                    <a:pt x="367" y="2840"/>
                  </a:cubicBezTo>
                  <a:cubicBezTo>
                    <a:pt x="636" y="3755"/>
                    <a:pt x="1493" y="4345"/>
                    <a:pt x="2410" y="4345"/>
                  </a:cubicBezTo>
                  <a:cubicBezTo>
                    <a:pt x="2628" y="4345"/>
                    <a:pt x="2851" y="4311"/>
                    <a:pt x="3069" y="4241"/>
                  </a:cubicBezTo>
                  <a:cubicBezTo>
                    <a:pt x="4203" y="3874"/>
                    <a:pt x="4837" y="2673"/>
                    <a:pt x="4470" y="1505"/>
                  </a:cubicBezTo>
                  <a:cubicBezTo>
                    <a:pt x="4201" y="590"/>
                    <a:pt x="3344" y="0"/>
                    <a:pt x="24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0" name="Google Shape;2380;p55"/>
            <p:cNvSpPr/>
            <p:nvPr/>
          </p:nvSpPr>
          <p:spPr>
            <a:xfrm flipH="1">
              <a:off x="7396129" y="1757105"/>
              <a:ext cx="653648" cy="97703"/>
            </a:xfrm>
            <a:custGeom>
              <a:avLst/>
              <a:gdLst/>
              <a:ahLst/>
              <a:cxnLst/>
              <a:rect l="l" t="t" r="r" b="b"/>
              <a:pathLst>
                <a:path w="29022" h="4338" extrusionOk="0">
                  <a:moveTo>
                    <a:pt x="2169" y="1"/>
                  </a:moveTo>
                  <a:cubicBezTo>
                    <a:pt x="968" y="1"/>
                    <a:pt x="0" y="935"/>
                    <a:pt x="0" y="2169"/>
                  </a:cubicBezTo>
                  <a:cubicBezTo>
                    <a:pt x="0" y="3370"/>
                    <a:pt x="968" y="4337"/>
                    <a:pt x="2169" y="4337"/>
                  </a:cubicBezTo>
                  <a:lnTo>
                    <a:pt x="26853" y="4337"/>
                  </a:lnTo>
                  <a:cubicBezTo>
                    <a:pt x="28020" y="4337"/>
                    <a:pt x="28988" y="3370"/>
                    <a:pt x="29021" y="2169"/>
                  </a:cubicBezTo>
                  <a:cubicBezTo>
                    <a:pt x="29021" y="935"/>
                    <a:pt x="28054" y="1"/>
                    <a:pt x="268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1" name="Google Shape;2381;p55"/>
            <p:cNvSpPr/>
            <p:nvPr/>
          </p:nvSpPr>
          <p:spPr>
            <a:xfrm flipH="1">
              <a:off x="7396129" y="1887082"/>
              <a:ext cx="653648" cy="97703"/>
            </a:xfrm>
            <a:custGeom>
              <a:avLst/>
              <a:gdLst/>
              <a:ahLst/>
              <a:cxnLst/>
              <a:rect l="l" t="t" r="r" b="b"/>
              <a:pathLst>
                <a:path w="29022" h="4338" extrusionOk="0">
                  <a:moveTo>
                    <a:pt x="2169" y="1"/>
                  </a:moveTo>
                  <a:cubicBezTo>
                    <a:pt x="968" y="1"/>
                    <a:pt x="0" y="968"/>
                    <a:pt x="0" y="2169"/>
                  </a:cubicBezTo>
                  <a:cubicBezTo>
                    <a:pt x="0" y="3403"/>
                    <a:pt x="968" y="4337"/>
                    <a:pt x="2169" y="4337"/>
                  </a:cubicBezTo>
                  <a:lnTo>
                    <a:pt x="26853" y="4337"/>
                  </a:lnTo>
                  <a:cubicBezTo>
                    <a:pt x="28020" y="4337"/>
                    <a:pt x="28988" y="3403"/>
                    <a:pt x="29021" y="2169"/>
                  </a:cubicBezTo>
                  <a:cubicBezTo>
                    <a:pt x="29021" y="968"/>
                    <a:pt x="28054" y="1"/>
                    <a:pt x="268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2" name="Google Shape;2382;p55"/>
            <p:cNvSpPr/>
            <p:nvPr/>
          </p:nvSpPr>
          <p:spPr>
            <a:xfrm flipH="1">
              <a:off x="7396129" y="1757870"/>
              <a:ext cx="389955" cy="97680"/>
            </a:xfrm>
            <a:custGeom>
              <a:avLst/>
              <a:gdLst/>
              <a:ahLst/>
              <a:cxnLst/>
              <a:rect l="l" t="t" r="r" b="b"/>
              <a:pathLst>
                <a:path w="17314" h="4337" extrusionOk="0">
                  <a:moveTo>
                    <a:pt x="1" y="0"/>
                  </a:moveTo>
                  <a:lnTo>
                    <a:pt x="1" y="4337"/>
                  </a:lnTo>
                  <a:lnTo>
                    <a:pt x="15145" y="4337"/>
                  </a:lnTo>
                  <a:cubicBezTo>
                    <a:pt x="16346" y="4337"/>
                    <a:pt x="17313" y="3369"/>
                    <a:pt x="17313" y="2169"/>
                  </a:cubicBezTo>
                  <a:cubicBezTo>
                    <a:pt x="17280" y="968"/>
                    <a:pt x="16312" y="0"/>
                    <a:pt x="151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3" name="Google Shape;2383;p55"/>
            <p:cNvSpPr/>
            <p:nvPr/>
          </p:nvSpPr>
          <p:spPr>
            <a:xfrm flipH="1">
              <a:off x="7396129" y="1887082"/>
              <a:ext cx="250202" cy="97703"/>
            </a:xfrm>
            <a:custGeom>
              <a:avLst/>
              <a:gdLst/>
              <a:ahLst/>
              <a:cxnLst/>
              <a:rect l="l" t="t" r="r" b="b"/>
              <a:pathLst>
                <a:path w="11109" h="4338" extrusionOk="0">
                  <a:moveTo>
                    <a:pt x="0" y="1"/>
                  </a:moveTo>
                  <a:lnTo>
                    <a:pt x="0" y="4337"/>
                  </a:lnTo>
                  <a:lnTo>
                    <a:pt x="8940" y="4337"/>
                  </a:lnTo>
                  <a:cubicBezTo>
                    <a:pt x="10141" y="4337"/>
                    <a:pt x="11108" y="3403"/>
                    <a:pt x="11108" y="2169"/>
                  </a:cubicBezTo>
                  <a:cubicBezTo>
                    <a:pt x="11075" y="968"/>
                    <a:pt x="10107" y="1"/>
                    <a:pt x="894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4" name="Google Shape;2384;p55"/>
            <p:cNvSpPr/>
            <p:nvPr/>
          </p:nvSpPr>
          <p:spPr>
            <a:xfrm flipH="1">
              <a:off x="7737232" y="1757105"/>
              <a:ext cx="97680" cy="97703"/>
            </a:xfrm>
            <a:custGeom>
              <a:avLst/>
              <a:gdLst/>
              <a:ahLst/>
              <a:cxnLst/>
              <a:rect l="l" t="t" r="r" b="b"/>
              <a:pathLst>
                <a:path w="4337" h="4338" extrusionOk="0">
                  <a:moveTo>
                    <a:pt x="2169" y="1"/>
                  </a:moveTo>
                  <a:cubicBezTo>
                    <a:pt x="968" y="1"/>
                    <a:pt x="1" y="935"/>
                    <a:pt x="1" y="2169"/>
                  </a:cubicBezTo>
                  <a:cubicBezTo>
                    <a:pt x="1" y="3370"/>
                    <a:pt x="968" y="4337"/>
                    <a:pt x="2169" y="4337"/>
                  </a:cubicBezTo>
                  <a:cubicBezTo>
                    <a:pt x="3370" y="4337"/>
                    <a:pt x="4337" y="3370"/>
                    <a:pt x="4337" y="2169"/>
                  </a:cubicBezTo>
                  <a:cubicBezTo>
                    <a:pt x="4337" y="935"/>
                    <a:pt x="3336" y="1"/>
                    <a:pt x="2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5" name="Google Shape;2385;p55"/>
            <p:cNvSpPr/>
            <p:nvPr/>
          </p:nvSpPr>
          <p:spPr>
            <a:xfrm flipH="1">
              <a:off x="7601985" y="1887082"/>
              <a:ext cx="97703" cy="97703"/>
            </a:xfrm>
            <a:custGeom>
              <a:avLst/>
              <a:gdLst/>
              <a:ahLst/>
              <a:cxnLst/>
              <a:rect l="l" t="t" r="r" b="b"/>
              <a:pathLst>
                <a:path w="4338" h="4338" extrusionOk="0">
                  <a:moveTo>
                    <a:pt x="2169" y="1"/>
                  </a:moveTo>
                  <a:cubicBezTo>
                    <a:pt x="968" y="1"/>
                    <a:pt x="1" y="968"/>
                    <a:pt x="1" y="2169"/>
                  </a:cubicBezTo>
                  <a:cubicBezTo>
                    <a:pt x="1" y="3370"/>
                    <a:pt x="968" y="4337"/>
                    <a:pt x="2169" y="4337"/>
                  </a:cubicBezTo>
                  <a:cubicBezTo>
                    <a:pt x="3370" y="4337"/>
                    <a:pt x="4337" y="3370"/>
                    <a:pt x="4337" y="2169"/>
                  </a:cubicBezTo>
                  <a:cubicBezTo>
                    <a:pt x="4337" y="968"/>
                    <a:pt x="3370" y="1"/>
                    <a:pt x="2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6" name="Google Shape;2386;p55"/>
            <p:cNvSpPr/>
            <p:nvPr/>
          </p:nvSpPr>
          <p:spPr>
            <a:xfrm flipH="1">
              <a:off x="6699267" y="4352378"/>
              <a:ext cx="649121" cy="791125"/>
            </a:xfrm>
            <a:custGeom>
              <a:avLst/>
              <a:gdLst/>
              <a:ahLst/>
              <a:cxnLst/>
              <a:rect l="l" t="t" r="r" b="b"/>
              <a:pathLst>
                <a:path w="28821" h="35126" extrusionOk="0">
                  <a:moveTo>
                    <a:pt x="0" y="0"/>
                  </a:moveTo>
                  <a:lnTo>
                    <a:pt x="2502" y="20848"/>
                  </a:lnTo>
                  <a:lnTo>
                    <a:pt x="5404" y="35125"/>
                  </a:lnTo>
                  <a:lnTo>
                    <a:pt x="28821" y="35125"/>
                  </a:lnTo>
                  <a:lnTo>
                    <a:pt x="1831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7" name="Google Shape;2387;p55"/>
            <p:cNvSpPr/>
            <p:nvPr/>
          </p:nvSpPr>
          <p:spPr>
            <a:xfrm flipH="1">
              <a:off x="7275505" y="4352378"/>
              <a:ext cx="672409" cy="791125"/>
            </a:xfrm>
            <a:custGeom>
              <a:avLst/>
              <a:gdLst/>
              <a:ahLst/>
              <a:cxnLst/>
              <a:rect l="l" t="t" r="r" b="b"/>
              <a:pathLst>
                <a:path w="29855" h="35126" extrusionOk="0">
                  <a:moveTo>
                    <a:pt x="10474" y="0"/>
                  </a:moveTo>
                  <a:lnTo>
                    <a:pt x="0" y="35125"/>
                  </a:lnTo>
                  <a:lnTo>
                    <a:pt x="26752" y="35125"/>
                  </a:lnTo>
                  <a:lnTo>
                    <a:pt x="29855" y="20915"/>
                  </a:lnTo>
                  <a:lnTo>
                    <a:pt x="288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8" name="Google Shape;2388;p55"/>
            <p:cNvSpPr/>
            <p:nvPr/>
          </p:nvSpPr>
          <p:spPr>
            <a:xfrm flipH="1">
              <a:off x="6809695" y="4352378"/>
              <a:ext cx="257725" cy="424482"/>
            </a:xfrm>
            <a:custGeom>
              <a:avLst/>
              <a:gdLst/>
              <a:ahLst/>
              <a:cxnLst/>
              <a:rect l="l" t="t" r="r" b="b"/>
              <a:pathLst>
                <a:path w="11443" h="18847" extrusionOk="0">
                  <a:moveTo>
                    <a:pt x="1" y="0"/>
                  </a:moveTo>
                  <a:cubicBezTo>
                    <a:pt x="334" y="5671"/>
                    <a:pt x="2602" y="11275"/>
                    <a:pt x="6439" y="15511"/>
                  </a:cubicBezTo>
                  <a:cubicBezTo>
                    <a:pt x="7573" y="16812"/>
                    <a:pt x="8907" y="17980"/>
                    <a:pt x="10508" y="18647"/>
                  </a:cubicBezTo>
                  <a:cubicBezTo>
                    <a:pt x="10775" y="18780"/>
                    <a:pt x="11109" y="18814"/>
                    <a:pt x="11442" y="18847"/>
                  </a:cubicBezTo>
                  <a:lnTo>
                    <a:pt x="583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89" name="Google Shape;2389;p55"/>
            <p:cNvSpPr/>
            <p:nvPr/>
          </p:nvSpPr>
          <p:spPr>
            <a:xfrm flipH="1">
              <a:off x="7570009" y="4352378"/>
              <a:ext cx="268986" cy="424482"/>
            </a:xfrm>
            <a:custGeom>
              <a:avLst/>
              <a:gdLst/>
              <a:ahLst/>
              <a:cxnLst/>
              <a:rect l="l" t="t" r="r" b="b"/>
              <a:pathLst>
                <a:path w="11943" h="18847" extrusionOk="0">
                  <a:moveTo>
                    <a:pt x="5638" y="0"/>
                  </a:moveTo>
                  <a:lnTo>
                    <a:pt x="1" y="18847"/>
                  </a:lnTo>
                  <a:cubicBezTo>
                    <a:pt x="501" y="18847"/>
                    <a:pt x="1002" y="18814"/>
                    <a:pt x="1435" y="18647"/>
                  </a:cubicBezTo>
                  <a:cubicBezTo>
                    <a:pt x="3003" y="17980"/>
                    <a:pt x="4304" y="16812"/>
                    <a:pt x="5471" y="15511"/>
                  </a:cubicBezTo>
                  <a:cubicBezTo>
                    <a:pt x="9274" y="11275"/>
                    <a:pt x="11576" y="5738"/>
                    <a:pt x="1194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0" name="Google Shape;2390;p55"/>
            <p:cNvSpPr/>
            <p:nvPr/>
          </p:nvSpPr>
          <p:spPr>
            <a:xfrm flipH="1">
              <a:off x="7251451" y="4352378"/>
              <a:ext cx="84932" cy="471824"/>
            </a:xfrm>
            <a:custGeom>
              <a:avLst/>
              <a:gdLst/>
              <a:ahLst/>
              <a:cxnLst/>
              <a:rect l="l" t="t" r="r" b="b"/>
              <a:pathLst>
                <a:path w="3771" h="20949" extrusionOk="0">
                  <a:moveTo>
                    <a:pt x="1" y="0"/>
                  </a:moveTo>
                  <a:cubicBezTo>
                    <a:pt x="668" y="6972"/>
                    <a:pt x="1302" y="13943"/>
                    <a:pt x="1969" y="20848"/>
                  </a:cubicBezTo>
                  <a:cubicBezTo>
                    <a:pt x="2503" y="20915"/>
                    <a:pt x="3103" y="20915"/>
                    <a:pt x="3637" y="20948"/>
                  </a:cubicBezTo>
                  <a:cubicBezTo>
                    <a:pt x="3770" y="13977"/>
                    <a:pt x="3470" y="6972"/>
                    <a:pt x="27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1" name="Google Shape;2391;p55"/>
            <p:cNvSpPr/>
            <p:nvPr/>
          </p:nvSpPr>
          <p:spPr>
            <a:xfrm flipH="1">
              <a:off x="7101203" y="2657470"/>
              <a:ext cx="168311" cy="266734"/>
            </a:xfrm>
            <a:custGeom>
              <a:avLst/>
              <a:gdLst/>
              <a:ahLst/>
              <a:cxnLst/>
              <a:rect l="l" t="t" r="r" b="b"/>
              <a:pathLst>
                <a:path w="7473" h="11843" extrusionOk="0">
                  <a:moveTo>
                    <a:pt x="5504" y="0"/>
                  </a:moveTo>
                  <a:cubicBezTo>
                    <a:pt x="4637" y="667"/>
                    <a:pt x="3737" y="1301"/>
                    <a:pt x="2869" y="1968"/>
                  </a:cubicBezTo>
                  <a:cubicBezTo>
                    <a:pt x="1" y="4136"/>
                    <a:pt x="1068" y="8773"/>
                    <a:pt x="2736" y="11842"/>
                  </a:cubicBezTo>
                  <a:cubicBezTo>
                    <a:pt x="4304" y="10141"/>
                    <a:pt x="5871" y="8340"/>
                    <a:pt x="6672" y="6205"/>
                  </a:cubicBezTo>
                  <a:cubicBezTo>
                    <a:pt x="7473" y="4103"/>
                    <a:pt x="7239" y="1501"/>
                    <a:pt x="55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2" name="Google Shape;2392;p55"/>
            <p:cNvSpPr/>
            <p:nvPr/>
          </p:nvSpPr>
          <p:spPr>
            <a:xfrm flipH="1">
              <a:off x="6527961" y="3689744"/>
              <a:ext cx="455315" cy="513896"/>
            </a:xfrm>
            <a:custGeom>
              <a:avLst/>
              <a:gdLst/>
              <a:ahLst/>
              <a:cxnLst/>
              <a:rect l="l" t="t" r="r" b="b"/>
              <a:pathLst>
                <a:path w="20216" h="22817" extrusionOk="0">
                  <a:moveTo>
                    <a:pt x="10275" y="0"/>
                  </a:moveTo>
                  <a:lnTo>
                    <a:pt x="1" y="5504"/>
                  </a:lnTo>
                  <a:lnTo>
                    <a:pt x="368" y="15978"/>
                  </a:lnTo>
                  <a:lnTo>
                    <a:pt x="10275" y="22816"/>
                  </a:lnTo>
                  <a:lnTo>
                    <a:pt x="20215" y="16512"/>
                  </a:lnTo>
                  <a:lnTo>
                    <a:pt x="10275"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3" name="Google Shape;2393;p55"/>
            <p:cNvSpPr/>
            <p:nvPr/>
          </p:nvSpPr>
          <p:spPr>
            <a:xfrm flipH="1">
              <a:off x="6649672" y="3689744"/>
              <a:ext cx="333603" cy="249437"/>
            </a:xfrm>
            <a:custGeom>
              <a:avLst/>
              <a:gdLst/>
              <a:ahLst/>
              <a:cxnLst/>
              <a:rect l="l" t="t" r="r" b="b"/>
              <a:pathLst>
                <a:path w="14812" h="11075" extrusionOk="0">
                  <a:moveTo>
                    <a:pt x="10275" y="0"/>
                  </a:moveTo>
                  <a:lnTo>
                    <a:pt x="1" y="5504"/>
                  </a:lnTo>
                  <a:lnTo>
                    <a:pt x="201" y="11075"/>
                  </a:lnTo>
                  <a:lnTo>
                    <a:pt x="14811" y="7539"/>
                  </a:lnTo>
                  <a:lnTo>
                    <a:pt x="10275" y="0"/>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4" name="Google Shape;2394;p55"/>
            <p:cNvSpPr/>
            <p:nvPr/>
          </p:nvSpPr>
          <p:spPr>
            <a:xfrm flipH="1">
              <a:off x="6671474" y="3243460"/>
              <a:ext cx="455292" cy="697229"/>
            </a:xfrm>
            <a:custGeom>
              <a:avLst/>
              <a:gdLst/>
              <a:ahLst/>
              <a:cxnLst/>
              <a:rect l="l" t="t" r="r" b="b"/>
              <a:pathLst>
                <a:path w="20215" h="30957" extrusionOk="0">
                  <a:moveTo>
                    <a:pt x="0" y="1"/>
                  </a:moveTo>
                  <a:lnTo>
                    <a:pt x="2402" y="30956"/>
                  </a:lnTo>
                  <a:cubicBezTo>
                    <a:pt x="2402" y="30956"/>
                    <a:pt x="15145" y="25319"/>
                    <a:pt x="20215" y="19448"/>
                  </a:cubicBezTo>
                  <a:lnTo>
                    <a:pt x="12076" y="7840"/>
                  </a:lnTo>
                  <a:cubicBezTo>
                    <a:pt x="9207" y="3770"/>
                    <a:pt x="4871" y="968"/>
                    <a:pt x="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5" name="Google Shape;2395;p55"/>
            <p:cNvSpPr/>
            <p:nvPr/>
          </p:nvSpPr>
          <p:spPr>
            <a:xfrm flipH="1">
              <a:off x="6671474" y="3604834"/>
              <a:ext cx="410968" cy="335112"/>
            </a:xfrm>
            <a:custGeom>
              <a:avLst/>
              <a:gdLst/>
              <a:ahLst/>
              <a:cxnLst/>
              <a:rect l="l" t="t" r="r" b="b"/>
              <a:pathLst>
                <a:path w="18247" h="14879" extrusionOk="0">
                  <a:moveTo>
                    <a:pt x="15878" y="1"/>
                  </a:moveTo>
                  <a:lnTo>
                    <a:pt x="0" y="9474"/>
                  </a:lnTo>
                  <a:lnTo>
                    <a:pt x="401" y="14878"/>
                  </a:lnTo>
                  <a:cubicBezTo>
                    <a:pt x="401" y="14878"/>
                    <a:pt x="401" y="14878"/>
                    <a:pt x="401" y="14878"/>
                  </a:cubicBezTo>
                  <a:cubicBezTo>
                    <a:pt x="510" y="14878"/>
                    <a:pt x="13192" y="9290"/>
                    <a:pt x="18247" y="3403"/>
                  </a:cubicBezTo>
                  <a:lnTo>
                    <a:pt x="1587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6" name="Google Shape;2396;p55"/>
            <p:cNvSpPr/>
            <p:nvPr/>
          </p:nvSpPr>
          <p:spPr>
            <a:xfrm flipH="1">
              <a:off x="6903613" y="3243460"/>
              <a:ext cx="886531" cy="1156260"/>
            </a:xfrm>
            <a:custGeom>
              <a:avLst/>
              <a:gdLst/>
              <a:ahLst/>
              <a:cxnLst/>
              <a:rect l="l" t="t" r="r" b="b"/>
              <a:pathLst>
                <a:path w="39362" h="51338" extrusionOk="0">
                  <a:moveTo>
                    <a:pt x="29421" y="1"/>
                  </a:moveTo>
                  <a:lnTo>
                    <a:pt x="5838" y="1402"/>
                  </a:lnTo>
                  <a:lnTo>
                    <a:pt x="0" y="26486"/>
                  </a:lnTo>
                  <a:lnTo>
                    <a:pt x="3102" y="46868"/>
                  </a:lnTo>
                  <a:lnTo>
                    <a:pt x="1501" y="51338"/>
                  </a:lnTo>
                  <a:lnTo>
                    <a:pt x="39161" y="51338"/>
                  </a:lnTo>
                  <a:lnTo>
                    <a:pt x="38161" y="46634"/>
                  </a:lnTo>
                  <a:lnTo>
                    <a:pt x="39195" y="25552"/>
                  </a:lnTo>
                  <a:cubicBezTo>
                    <a:pt x="39361" y="22050"/>
                    <a:pt x="38661" y="18547"/>
                    <a:pt x="37093" y="15445"/>
                  </a:cubicBezTo>
                  <a:lnTo>
                    <a:pt x="2942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7" name="Google Shape;2397;p55"/>
            <p:cNvSpPr/>
            <p:nvPr/>
          </p:nvSpPr>
          <p:spPr>
            <a:xfrm flipH="1">
              <a:off x="7162802" y="3245713"/>
              <a:ext cx="466576" cy="319324"/>
            </a:xfrm>
            <a:custGeom>
              <a:avLst/>
              <a:gdLst/>
              <a:ahLst/>
              <a:cxnLst/>
              <a:rect l="l" t="t" r="r" b="b"/>
              <a:pathLst>
                <a:path w="20716" h="14178" extrusionOk="0">
                  <a:moveTo>
                    <a:pt x="20715" y="1"/>
                  </a:moveTo>
                  <a:lnTo>
                    <a:pt x="0" y="1235"/>
                  </a:lnTo>
                  <a:lnTo>
                    <a:pt x="12042" y="14178"/>
                  </a:lnTo>
                  <a:lnTo>
                    <a:pt x="2071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8" name="Google Shape;2398;p55"/>
            <p:cNvSpPr/>
            <p:nvPr/>
          </p:nvSpPr>
          <p:spPr>
            <a:xfrm flipH="1">
              <a:off x="6820978" y="3914361"/>
              <a:ext cx="23" cy="23"/>
            </a:xfrm>
            <a:custGeom>
              <a:avLst/>
              <a:gdLst/>
              <a:ahLst/>
              <a:cxnLst/>
              <a:rect l="l" t="t" r="r" b="b"/>
              <a:pathLst>
                <a:path w="1" h="1" fill="none" extrusionOk="0">
                  <a:moveTo>
                    <a:pt x="1" y="1"/>
                  </a:moveTo>
                  <a:close/>
                </a:path>
              </a:pathLst>
            </a:custGeom>
            <a:noFill/>
            <a:ln w="667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399" name="Google Shape;2399;p55"/>
            <p:cNvSpPr/>
            <p:nvPr/>
          </p:nvSpPr>
          <p:spPr>
            <a:xfrm>
              <a:off x="5226742" y="2703059"/>
              <a:ext cx="833963" cy="1374886"/>
            </a:xfrm>
            <a:custGeom>
              <a:avLst/>
              <a:gdLst/>
              <a:ahLst/>
              <a:cxnLst/>
              <a:rect l="l" t="t" r="r" b="b"/>
              <a:pathLst>
                <a:path w="37028" h="61045" extrusionOk="0">
                  <a:moveTo>
                    <a:pt x="5004" y="1"/>
                  </a:moveTo>
                  <a:cubicBezTo>
                    <a:pt x="2236" y="1"/>
                    <a:pt x="1" y="2203"/>
                    <a:pt x="1" y="5005"/>
                  </a:cubicBezTo>
                  <a:lnTo>
                    <a:pt x="1" y="56041"/>
                  </a:lnTo>
                  <a:cubicBezTo>
                    <a:pt x="1" y="58810"/>
                    <a:pt x="2202" y="61045"/>
                    <a:pt x="5004" y="61045"/>
                  </a:cubicBezTo>
                  <a:lnTo>
                    <a:pt x="31957" y="61045"/>
                  </a:lnTo>
                  <a:cubicBezTo>
                    <a:pt x="34759" y="61045"/>
                    <a:pt x="37027" y="58810"/>
                    <a:pt x="36960" y="56041"/>
                  </a:cubicBezTo>
                  <a:lnTo>
                    <a:pt x="36960" y="5005"/>
                  </a:lnTo>
                  <a:cubicBezTo>
                    <a:pt x="36960" y="2269"/>
                    <a:pt x="34759" y="1"/>
                    <a:pt x="319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2400" name="Google Shape;2400;p55"/>
            <p:cNvGrpSpPr/>
            <p:nvPr/>
          </p:nvGrpSpPr>
          <p:grpSpPr>
            <a:xfrm flipH="1">
              <a:off x="3814997" y="3827069"/>
              <a:ext cx="1021756" cy="332094"/>
              <a:chOff x="9165713" y="3174931"/>
              <a:chExt cx="1021756" cy="332094"/>
            </a:xfrm>
          </p:grpSpPr>
          <p:sp>
            <p:nvSpPr>
              <p:cNvPr id="2401" name="Google Shape;2401;p55"/>
              <p:cNvSpPr/>
              <p:nvPr/>
            </p:nvSpPr>
            <p:spPr>
              <a:xfrm flipH="1">
                <a:off x="9184497" y="32230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02" name="Google Shape;2402;p55"/>
              <p:cNvSpPr/>
              <p:nvPr/>
            </p:nvSpPr>
            <p:spPr>
              <a:xfrm flipH="1">
                <a:off x="9165713" y="31749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03" name="Google Shape;2403;p55"/>
              <p:cNvSpPr/>
              <p:nvPr/>
            </p:nvSpPr>
            <p:spPr>
              <a:xfrm>
                <a:off x="9309947" y="32228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04" name="Google Shape;2404;p55"/>
              <p:cNvSpPr/>
              <p:nvPr/>
            </p:nvSpPr>
            <p:spPr>
              <a:xfrm>
                <a:off x="9581929" y="32234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05" name="Google Shape;2405;p55"/>
              <p:cNvSpPr/>
              <p:nvPr/>
            </p:nvSpPr>
            <p:spPr>
              <a:xfrm>
                <a:off x="9855397" y="32226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406" name="Google Shape;2406;p55"/>
            <p:cNvSpPr/>
            <p:nvPr/>
          </p:nvSpPr>
          <p:spPr>
            <a:xfrm flipH="1">
              <a:off x="5612495" y="2857090"/>
              <a:ext cx="358378" cy="773085"/>
            </a:xfrm>
            <a:custGeom>
              <a:avLst/>
              <a:gdLst/>
              <a:ahLst/>
              <a:cxnLst/>
              <a:rect l="l" t="t" r="r" b="b"/>
              <a:pathLst>
                <a:path w="15912" h="34325" extrusionOk="0">
                  <a:moveTo>
                    <a:pt x="5338" y="0"/>
                  </a:moveTo>
                  <a:cubicBezTo>
                    <a:pt x="2369" y="0"/>
                    <a:pt x="1" y="2369"/>
                    <a:pt x="1" y="5337"/>
                  </a:cubicBezTo>
                  <a:lnTo>
                    <a:pt x="1" y="28988"/>
                  </a:lnTo>
                  <a:cubicBezTo>
                    <a:pt x="1" y="31956"/>
                    <a:pt x="2369" y="34325"/>
                    <a:pt x="5338" y="34325"/>
                  </a:cubicBezTo>
                  <a:lnTo>
                    <a:pt x="10575" y="34325"/>
                  </a:lnTo>
                  <a:cubicBezTo>
                    <a:pt x="13544" y="34325"/>
                    <a:pt x="15912" y="31956"/>
                    <a:pt x="15912" y="28988"/>
                  </a:cubicBezTo>
                  <a:lnTo>
                    <a:pt x="15912" y="5337"/>
                  </a:lnTo>
                  <a:cubicBezTo>
                    <a:pt x="15912" y="2369"/>
                    <a:pt x="13544" y="0"/>
                    <a:pt x="105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07" name="Google Shape;2407;p55"/>
            <p:cNvSpPr/>
            <p:nvPr/>
          </p:nvSpPr>
          <p:spPr>
            <a:xfrm flipH="1">
              <a:off x="5315739" y="2857090"/>
              <a:ext cx="240428" cy="341847"/>
            </a:xfrm>
            <a:custGeom>
              <a:avLst/>
              <a:gdLst/>
              <a:ahLst/>
              <a:cxnLst/>
              <a:rect l="l" t="t" r="r" b="b"/>
              <a:pathLst>
                <a:path w="10675" h="15178" extrusionOk="0">
                  <a:moveTo>
                    <a:pt x="5338" y="0"/>
                  </a:moveTo>
                  <a:cubicBezTo>
                    <a:pt x="2402" y="0"/>
                    <a:pt x="1" y="2369"/>
                    <a:pt x="1" y="5337"/>
                  </a:cubicBezTo>
                  <a:lnTo>
                    <a:pt x="1" y="9841"/>
                  </a:lnTo>
                  <a:cubicBezTo>
                    <a:pt x="1" y="12809"/>
                    <a:pt x="2402" y="15178"/>
                    <a:pt x="5338" y="15178"/>
                  </a:cubicBezTo>
                  <a:cubicBezTo>
                    <a:pt x="8307" y="15178"/>
                    <a:pt x="10675" y="12809"/>
                    <a:pt x="10675" y="9841"/>
                  </a:cubicBezTo>
                  <a:lnTo>
                    <a:pt x="10675" y="5337"/>
                  </a:lnTo>
                  <a:cubicBezTo>
                    <a:pt x="10675" y="2369"/>
                    <a:pt x="8307" y="0"/>
                    <a:pt x="53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08" name="Google Shape;2408;p55"/>
            <p:cNvSpPr/>
            <p:nvPr/>
          </p:nvSpPr>
          <p:spPr>
            <a:xfrm flipH="1">
              <a:off x="5315739" y="3263531"/>
              <a:ext cx="240428" cy="366644"/>
            </a:xfrm>
            <a:custGeom>
              <a:avLst/>
              <a:gdLst/>
              <a:ahLst/>
              <a:cxnLst/>
              <a:rect l="l" t="t" r="r" b="b"/>
              <a:pathLst>
                <a:path w="10675" h="16279" extrusionOk="0">
                  <a:moveTo>
                    <a:pt x="5338" y="0"/>
                  </a:moveTo>
                  <a:cubicBezTo>
                    <a:pt x="2402" y="0"/>
                    <a:pt x="1" y="2402"/>
                    <a:pt x="1" y="5338"/>
                  </a:cubicBezTo>
                  <a:lnTo>
                    <a:pt x="1" y="10942"/>
                  </a:lnTo>
                  <a:cubicBezTo>
                    <a:pt x="1" y="13910"/>
                    <a:pt x="2402" y="16279"/>
                    <a:pt x="5338" y="16279"/>
                  </a:cubicBezTo>
                  <a:cubicBezTo>
                    <a:pt x="8307" y="16279"/>
                    <a:pt x="10675" y="13910"/>
                    <a:pt x="10675" y="10942"/>
                  </a:cubicBezTo>
                  <a:lnTo>
                    <a:pt x="10675" y="5338"/>
                  </a:lnTo>
                  <a:cubicBezTo>
                    <a:pt x="10675" y="2402"/>
                    <a:pt x="8307" y="0"/>
                    <a:pt x="53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09" name="Google Shape;2409;p55"/>
            <p:cNvSpPr/>
            <p:nvPr/>
          </p:nvSpPr>
          <p:spPr>
            <a:xfrm flipH="1">
              <a:off x="5314230" y="3709049"/>
              <a:ext cx="656643" cy="57860"/>
            </a:xfrm>
            <a:custGeom>
              <a:avLst/>
              <a:gdLst/>
              <a:ahLst/>
              <a:cxnLst/>
              <a:rect l="l" t="t" r="r" b="b"/>
              <a:pathLst>
                <a:path w="29155" h="2569" extrusionOk="0">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0" name="Google Shape;2410;p55"/>
            <p:cNvSpPr/>
            <p:nvPr/>
          </p:nvSpPr>
          <p:spPr>
            <a:xfrm flipH="1">
              <a:off x="5314230" y="3799206"/>
              <a:ext cx="656643" cy="57860"/>
            </a:xfrm>
            <a:custGeom>
              <a:avLst/>
              <a:gdLst/>
              <a:ahLst/>
              <a:cxnLst/>
              <a:rect l="l" t="t" r="r" b="b"/>
              <a:pathLst>
                <a:path w="29155" h="2569" extrusionOk="0">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1" name="Google Shape;2411;p55"/>
            <p:cNvSpPr/>
            <p:nvPr/>
          </p:nvSpPr>
          <p:spPr>
            <a:xfrm flipH="1">
              <a:off x="5314230" y="3889364"/>
              <a:ext cx="656643" cy="57860"/>
            </a:xfrm>
            <a:custGeom>
              <a:avLst/>
              <a:gdLst/>
              <a:ahLst/>
              <a:cxnLst/>
              <a:rect l="l" t="t" r="r" b="b"/>
              <a:pathLst>
                <a:path w="29155" h="2569" extrusionOk="0">
                  <a:moveTo>
                    <a:pt x="1301" y="0"/>
                  </a:moveTo>
                  <a:cubicBezTo>
                    <a:pt x="568" y="0"/>
                    <a:pt x="1" y="567"/>
                    <a:pt x="1" y="1301"/>
                  </a:cubicBezTo>
                  <a:cubicBezTo>
                    <a:pt x="1" y="2001"/>
                    <a:pt x="568" y="2569"/>
                    <a:pt x="1301" y="2569"/>
                  </a:cubicBezTo>
                  <a:lnTo>
                    <a:pt x="27854" y="2569"/>
                  </a:lnTo>
                  <a:cubicBezTo>
                    <a:pt x="28521" y="2569"/>
                    <a:pt x="29088" y="2001"/>
                    <a:pt x="29155" y="1301"/>
                  </a:cubicBezTo>
                  <a:cubicBezTo>
                    <a:pt x="29155" y="567"/>
                    <a:pt x="28554" y="0"/>
                    <a:pt x="278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2" name="Google Shape;2412;p55"/>
            <p:cNvSpPr/>
            <p:nvPr/>
          </p:nvSpPr>
          <p:spPr>
            <a:xfrm flipH="1">
              <a:off x="6926902" y="4223887"/>
              <a:ext cx="804661" cy="27072"/>
            </a:xfrm>
            <a:custGeom>
              <a:avLst/>
              <a:gdLst/>
              <a:ahLst/>
              <a:cxnLst/>
              <a:rect l="l" t="t" r="r" b="b"/>
              <a:pathLst>
                <a:path w="35727" h="1202" extrusionOk="0">
                  <a:moveTo>
                    <a:pt x="1" y="1"/>
                  </a:moveTo>
                  <a:lnTo>
                    <a:pt x="201" y="1202"/>
                  </a:lnTo>
                  <a:lnTo>
                    <a:pt x="35693" y="1202"/>
                  </a:lnTo>
                  <a:lnTo>
                    <a:pt x="3572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3" name="Google Shape;2413;p55"/>
            <p:cNvSpPr/>
            <p:nvPr/>
          </p:nvSpPr>
          <p:spPr>
            <a:xfrm flipH="1">
              <a:off x="6918636" y="4065374"/>
              <a:ext cx="836215" cy="27072"/>
            </a:xfrm>
            <a:custGeom>
              <a:avLst/>
              <a:gdLst/>
              <a:ahLst/>
              <a:cxnLst/>
              <a:rect l="l" t="t" r="r" b="b"/>
              <a:pathLst>
                <a:path w="37128" h="1202" extrusionOk="0">
                  <a:moveTo>
                    <a:pt x="1" y="1"/>
                  </a:moveTo>
                  <a:lnTo>
                    <a:pt x="168" y="1201"/>
                  </a:lnTo>
                  <a:lnTo>
                    <a:pt x="37061" y="1201"/>
                  </a:lnTo>
                  <a:lnTo>
                    <a:pt x="3712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4" name="Google Shape;2414;p55"/>
            <p:cNvSpPr/>
            <p:nvPr/>
          </p:nvSpPr>
          <p:spPr>
            <a:xfrm flipH="1">
              <a:off x="6911136" y="3906861"/>
              <a:ext cx="868490" cy="27072"/>
            </a:xfrm>
            <a:custGeom>
              <a:avLst/>
              <a:gdLst/>
              <a:ahLst/>
              <a:cxnLst/>
              <a:rect l="l" t="t" r="r" b="b"/>
              <a:pathLst>
                <a:path w="38561" h="1202" extrusionOk="0">
                  <a:moveTo>
                    <a:pt x="0" y="0"/>
                  </a:moveTo>
                  <a:lnTo>
                    <a:pt x="167" y="1201"/>
                  </a:lnTo>
                  <a:lnTo>
                    <a:pt x="38528" y="1201"/>
                  </a:lnTo>
                  <a:lnTo>
                    <a:pt x="3856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5" name="Google Shape;2415;p55"/>
            <p:cNvSpPr/>
            <p:nvPr/>
          </p:nvSpPr>
          <p:spPr>
            <a:xfrm flipH="1">
              <a:off x="6923906" y="3747582"/>
              <a:ext cx="851215" cy="27815"/>
            </a:xfrm>
            <a:custGeom>
              <a:avLst/>
              <a:gdLst/>
              <a:ahLst/>
              <a:cxnLst/>
              <a:rect l="l" t="t" r="r" b="b"/>
              <a:pathLst>
                <a:path w="37794" h="1235" extrusionOk="0">
                  <a:moveTo>
                    <a:pt x="300" y="1"/>
                  </a:moveTo>
                  <a:lnTo>
                    <a:pt x="0" y="1235"/>
                  </a:lnTo>
                  <a:lnTo>
                    <a:pt x="37694" y="1235"/>
                  </a:lnTo>
                  <a:lnTo>
                    <a:pt x="3779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6" name="Google Shape;2416;p55"/>
            <p:cNvSpPr/>
            <p:nvPr/>
          </p:nvSpPr>
          <p:spPr>
            <a:xfrm flipH="1">
              <a:off x="6941924" y="3589068"/>
              <a:ext cx="795630" cy="27050"/>
            </a:xfrm>
            <a:custGeom>
              <a:avLst/>
              <a:gdLst/>
              <a:ahLst/>
              <a:cxnLst/>
              <a:rect l="l" t="t" r="r" b="b"/>
              <a:pathLst>
                <a:path w="35326" h="1201" extrusionOk="0">
                  <a:moveTo>
                    <a:pt x="300" y="0"/>
                  </a:moveTo>
                  <a:lnTo>
                    <a:pt x="0" y="1201"/>
                  </a:lnTo>
                  <a:lnTo>
                    <a:pt x="35325" y="1201"/>
                  </a:lnTo>
                  <a:lnTo>
                    <a:pt x="3475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7" name="Google Shape;2417;p55"/>
            <p:cNvSpPr/>
            <p:nvPr/>
          </p:nvSpPr>
          <p:spPr>
            <a:xfrm flipH="1">
              <a:off x="7020820" y="3430532"/>
              <a:ext cx="679932" cy="27072"/>
            </a:xfrm>
            <a:custGeom>
              <a:avLst/>
              <a:gdLst/>
              <a:ahLst/>
              <a:cxnLst/>
              <a:rect l="l" t="t" r="r" b="b"/>
              <a:pathLst>
                <a:path w="30189" h="1202" extrusionOk="0">
                  <a:moveTo>
                    <a:pt x="301" y="1"/>
                  </a:moveTo>
                  <a:lnTo>
                    <a:pt x="1" y="1202"/>
                  </a:lnTo>
                  <a:lnTo>
                    <a:pt x="30189" y="1202"/>
                  </a:lnTo>
                  <a:lnTo>
                    <a:pt x="2962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8" name="Google Shape;2418;p55"/>
            <p:cNvSpPr/>
            <p:nvPr/>
          </p:nvSpPr>
          <p:spPr>
            <a:xfrm flipH="1">
              <a:off x="7204874" y="3012830"/>
              <a:ext cx="388446" cy="490608"/>
            </a:xfrm>
            <a:custGeom>
              <a:avLst/>
              <a:gdLst/>
              <a:ahLst/>
              <a:cxnLst/>
              <a:rect l="l" t="t" r="r" b="b"/>
              <a:pathLst>
                <a:path w="17247" h="21783" extrusionOk="0">
                  <a:moveTo>
                    <a:pt x="3370" y="0"/>
                  </a:moveTo>
                  <a:cubicBezTo>
                    <a:pt x="3069" y="3770"/>
                    <a:pt x="2736" y="7539"/>
                    <a:pt x="2436" y="11342"/>
                  </a:cubicBezTo>
                  <a:cubicBezTo>
                    <a:pt x="2176" y="11404"/>
                    <a:pt x="1923" y="11421"/>
                    <a:pt x="1673" y="11421"/>
                  </a:cubicBezTo>
                  <a:cubicBezTo>
                    <a:pt x="1369" y="11421"/>
                    <a:pt x="1068" y="11396"/>
                    <a:pt x="763" y="11396"/>
                  </a:cubicBezTo>
                  <a:cubicBezTo>
                    <a:pt x="513" y="11396"/>
                    <a:pt x="260" y="11413"/>
                    <a:pt x="1" y="11475"/>
                  </a:cubicBezTo>
                  <a:cubicBezTo>
                    <a:pt x="3370" y="14777"/>
                    <a:pt x="6739" y="18480"/>
                    <a:pt x="10175" y="21782"/>
                  </a:cubicBezTo>
                  <a:cubicBezTo>
                    <a:pt x="12443" y="18080"/>
                    <a:pt x="14945" y="14144"/>
                    <a:pt x="17246" y="10441"/>
                  </a:cubicBezTo>
                  <a:lnTo>
                    <a:pt x="17246" y="10441"/>
                  </a:lnTo>
                  <a:lnTo>
                    <a:pt x="14177" y="10708"/>
                  </a:lnTo>
                  <a:cubicBezTo>
                    <a:pt x="13377" y="7606"/>
                    <a:pt x="12576" y="4503"/>
                    <a:pt x="11842" y="1401"/>
                  </a:cubicBezTo>
                  <a:cubicBezTo>
                    <a:pt x="10957" y="1628"/>
                    <a:pt x="10054" y="1750"/>
                    <a:pt x="9141" y="1750"/>
                  </a:cubicBezTo>
                  <a:cubicBezTo>
                    <a:pt x="7235" y="1750"/>
                    <a:pt x="5287" y="1218"/>
                    <a:pt x="3370"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19" name="Google Shape;2419;p55"/>
            <p:cNvSpPr/>
            <p:nvPr/>
          </p:nvSpPr>
          <p:spPr>
            <a:xfrm flipH="1">
              <a:off x="7287532" y="3012830"/>
              <a:ext cx="234414" cy="200946"/>
            </a:xfrm>
            <a:custGeom>
              <a:avLst/>
              <a:gdLst/>
              <a:ahLst/>
              <a:cxnLst/>
              <a:rect l="l" t="t" r="r" b="b"/>
              <a:pathLst>
                <a:path w="10408" h="8922" extrusionOk="0">
                  <a:moveTo>
                    <a:pt x="234" y="0"/>
                  </a:moveTo>
                  <a:cubicBezTo>
                    <a:pt x="167" y="1068"/>
                    <a:pt x="67" y="2202"/>
                    <a:pt x="1" y="3269"/>
                  </a:cubicBezTo>
                  <a:cubicBezTo>
                    <a:pt x="1602" y="5904"/>
                    <a:pt x="4237" y="7939"/>
                    <a:pt x="7239" y="8706"/>
                  </a:cubicBezTo>
                  <a:cubicBezTo>
                    <a:pt x="7670" y="8836"/>
                    <a:pt x="8157" y="8922"/>
                    <a:pt x="8641" y="8922"/>
                  </a:cubicBezTo>
                  <a:cubicBezTo>
                    <a:pt x="9280" y="8922"/>
                    <a:pt x="9914" y="8772"/>
                    <a:pt x="10408" y="8373"/>
                  </a:cubicBezTo>
                  <a:cubicBezTo>
                    <a:pt x="9841" y="6038"/>
                    <a:pt x="9240" y="3703"/>
                    <a:pt x="8673" y="1401"/>
                  </a:cubicBezTo>
                  <a:cubicBezTo>
                    <a:pt x="7797" y="1631"/>
                    <a:pt x="6891" y="1757"/>
                    <a:pt x="5970" y="1757"/>
                  </a:cubicBezTo>
                  <a:cubicBezTo>
                    <a:pt x="4087" y="1757"/>
                    <a:pt x="2138" y="1232"/>
                    <a:pt x="234"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0" name="Google Shape;2420;p55"/>
            <p:cNvSpPr/>
            <p:nvPr/>
          </p:nvSpPr>
          <p:spPr>
            <a:xfrm flipH="1">
              <a:off x="7205640" y="3047380"/>
              <a:ext cx="326824" cy="323829"/>
            </a:xfrm>
            <a:custGeom>
              <a:avLst/>
              <a:gdLst/>
              <a:ahLst/>
              <a:cxnLst/>
              <a:rect l="l" t="t" r="r" b="b"/>
              <a:pathLst>
                <a:path w="14511" h="14378" extrusionOk="0">
                  <a:moveTo>
                    <a:pt x="534" y="1"/>
                  </a:moveTo>
                  <a:cubicBezTo>
                    <a:pt x="367" y="2236"/>
                    <a:pt x="167" y="4437"/>
                    <a:pt x="1" y="6705"/>
                  </a:cubicBezTo>
                  <a:cubicBezTo>
                    <a:pt x="1635" y="10074"/>
                    <a:pt x="4804" y="13577"/>
                    <a:pt x="11142" y="14378"/>
                  </a:cubicBezTo>
                  <a:cubicBezTo>
                    <a:pt x="12309" y="12543"/>
                    <a:pt x="13410" y="10708"/>
                    <a:pt x="14511" y="8974"/>
                  </a:cubicBezTo>
                  <a:lnTo>
                    <a:pt x="14511" y="8974"/>
                  </a:lnTo>
                  <a:lnTo>
                    <a:pt x="11409" y="9207"/>
                  </a:lnTo>
                  <a:cubicBezTo>
                    <a:pt x="10608" y="6172"/>
                    <a:pt x="9874" y="3136"/>
                    <a:pt x="9074" y="67"/>
                  </a:cubicBezTo>
                  <a:lnTo>
                    <a:pt x="8407" y="67"/>
                  </a:lnTo>
                  <a:cubicBezTo>
                    <a:pt x="7834" y="160"/>
                    <a:pt x="7232" y="210"/>
                    <a:pt x="6609" y="210"/>
                  </a:cubicBezTo>
                  <a:cubicBezTo>
                    <a:pt x="5888" y="210"/>
                    <a:pt x="5139" y="144"/>
                    <a:pt x="4370"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1" name="Google Shape;2421;p55"/>
            <p:cNvSpPr/>
            <p:nvPr/>
          </p:nvSpPr>
          <p:spPr>
            <a:xfrm flipH="1">
              <a:off x="7602306" y="2933258"/>
              <a:ext cx="125495" cy="165991"/>
            </a:xfrm>
            <a:custGeom>
              <a:avLst/>
              <a:gdLst/>
              <a:ahLst/>
              <a:cxnLst/>
              <a:rect l="l" t="t" r="r" b="b"/>
              <a:pathLst>
                <a:path w="5572" h="7370" extrusionOk="0">
                  <a:moveTo>
                    <a:pt x="2005" y="0"/>
                  </a:moveTo>
                  <a:cubicBezTo>
                    <a:pt x="1451" y="0"/>
                    <a:pt x="942" y="98"/>
                    <a:pt x="668" y="331"/>
                  </a:cubicBezTo>
                  <a:cubicBezTo>
                    <a:pt x="1" y="865"/>
                    <a:pt x="2402" y="3767"/>
                    <a:pt x="2469" y="4767"/>
                  </a:cubicBezTo>
                  <a:cubicBezTo>
                    <a:pt x="2536" y="5735"/>
                    <a:pt x="2102" y="6735"/>
                    <a:pt x="1402" y="7369"/>
                  </a:cubicBezTo>
                  <a:cubicBezTo>
                    <a:pt x="2469" y="7369"/>
                    <a:pt x="3870" y="6802"/>
                    <a:pt x="4571" y="6068"/>
                  </a:cubicBezTo>
                  <a:cubicBezTo>
                    <a:pt x="5271" y="5301"/>
                    <a:pt x="5571" y="4267"/>
                    <a:pt x="5505" y="3233"/>
                  </a:cubicBezTo>
                  <a:cubicBezTo>
                    <a:pt x="5405" y="2332"/>
                    <a:pt x="4837" y="965"/>
                    <a:pt x="4104" y="498"/>
                  </a:cubicBezTo>
                  <a:cubicBezTo>
                    <a:pt x="3690" y="203"/>
                    <a:pt x="2802" y="0"/>
                    <a:pt x="200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2" name="Google Shape;2422;p55"/>
            <p:cNvSpPr/>
            <p:nvPr/>
          </p:nvSpPr>
          <p:spPr>
            <a:xfrm flipH="1">
              <a:off x="7497126" y="2958799"/>
              <a:ext cx="154031" cy="165248"/>
            </a:xfrm>
            <a:custGeom>
              <a:avLst/>
              <a:gdLst/>
              <a:ahLst/>
              <a:cxnLst/>
              <a:rect l="l" t="t" r="r" b="b"/>
              <a:pathLst>
                <a:path w="6839" h="7337" extrusionOk="0">
                  <a:moveTo>
                    <a:pt x="4385" y="0"/>
                  </a:moveTo>
                  <a:cubicBezTo>
                    <a:pt x="3404" y="0"/>
                    <a:pt x="2313" y="203"/>
                    <a:pt x="1801" y="498"/>
                  </a:cubicBezTo>
                  <a:cubicBezTo>
                    <a:pt x="934" y="965"/>
                    <a:pt x="200" y="2332"/>
                    <a:pt x="134" y="3200"/>
                  </a:cubicBezTo>
                  <a:cubicBezTo>
                    <a:pt x="0" y="4267"/>
                    <a:pt x="367" y="5301"/>
                    <a:pt x="1268" y="6035"/>
                  </a:cubicBezTo>
                  <a:cubicBezTo>
                    <a:pt x="2135" y="6802"/>
                    <a:pt x="3836" y="7336"/>
                    <a:pt x="5137" y="7336"/>
                  </a:cubicBezTo>
                  <a:cubicBezTo>
                    <a:pt x="4270" y="6702"/>
                    <a:pt x="3769" y="5735"/>
                    <a:pt x="3836" y="4768"/>
                  </a:cubicBezTo>
                  <a:cubicBezTo>
                    <a:pt x="3870" y="3800"/>
                    <a:pt x="6838" y="831"/>
                    <a:pt x="6038" y="331"/>
                  </a:cubicBezTo>
                  <a:cubicBezTo>
                    <a:pt x="5696" y="98"/>
                    <a:pt x="5067" y="0"/>
                    <a:pt x="43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3" name="Google Shape;2423;p55"/>
            <p:cNvSpPr/>
            <p:nvPr/>
          </p:nvSpPr>
          <p:spPr>
            <a:xfrm flipH="1">
              <a:off x="7216158" y="2551524"/>
              <a:ext cx="507882" cy="564256"/>
            </a:xfrm>
            <a:custGeom>
              <a:avLst/>
              <a:gdLst/>
              <a:ahLst/>
              <a:cxnLst/>
              <a:rect l="l" t="t" r="r" b="b"/>
              <a:pathLst>
                <a:path w="22550" h="25053" extrusionOk="0">
                  <a:moveTo>
                    <a:pt x="12176" y="1"/>
                  </a:moveTo>
                  <a:cubicBezTo>
                    <a:pt x="9441" y="34"/>
                    <a:pt x="6705" y="501"/>
                    <a:pt x="4437" y="1969"/>
                  </a:cubicBezTo>
                  <a:cubicBezTo>
                    <a:pt x="2202" y="3403"/>
                    <a:pt x="1068" y="6005"/>
                    <a:pt x="801" y="7573"/>
                  </a:cubicBezTo>
                  <a:cubicBezTo>
                    <a:pt x="0" y="11843"/>
                    <a:pt x="2569" y="15612"/>
                    <a:pt x="3970" y="19748"/>
                  </a:cubicBezTo>
                  <a:cubicBezTo>
                    <a:pt x="5504" y="24318"/>
                    <a:pt x="6505" y="25052"/>
                    <a:pt x="15378" y="25052"/>
                  </a:cubicBezTo>
                  <a:cubicBezTo>
                    <a:pt x="17880" y="25052"/>
                    <a:pt x="20649" y="24185"/>
                    <a:pt x="21749" y="21983"/>
                  </a:cubicBezTo>
                  <a:cubicBezTo>
                    <a:pt x="22350" y="20849"/>
                    <a:pt x="22416" y="19515"/>
                    <a:pt x="22483" y="18247"/>
                  </a:cubicBezTo>
                  <a:cubicBezTo>
                    <a:pt x="22550" y="15512"/>
                    <a:pt x="22517" y="12710"/>
                    <a:pt x="22350" y="9975"/>
                  </a:cubicBezTo>
                  <a:cubicBezTo>
                    <a:pt x="22183" y="7473"/>
                    <a:pt x="21849" y="4738"/>
                    <a:pt x="20215" y="2836"/>
                  </a:cubicBezTo>
                  <a:cubicBezTo>
                    <a:pt x="18314" y="568"/>
                    <a:pt x="15078" y="1"/>
                    <a:pt x="12176"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4" name="Google Shape;2424;p55"/>
            <p:cNvSpPr/>
            <p:nvPr/>
          </p:nvSpPr>
          <p:spPr>
            <a:xfrm flipH="1">
              <a:off x="7446789" y="2817853"/>
              <a:ext cx="156306" cy="142973"/>
            </a:xfrm>
            <a:custGeom>
              <a:avLst/>
              <a:gdLst/>
              <a:ahLst/>
              <a:cxnLst/>
              <a:rect l="l" t="t" r="r" b="b"/>
              <a:pathLst>
                <a:path w="6940" h="6348" extrusionOk="0">
                  <a:moveTo>
                    <a:pt x="3470" y="1"/>
                  </a:moveTo>
                  <a:cubicBezTo>
                    <a:pt x="2661" y="1"/>
                    <a:pt x="1852" y="318"/>
                    <a:pt x="1235" y="952"/>
                  </a:cubicBezTo>
                  <a:cubicBezTo>
                    <a:pt x="1" y="2186"/>
                    <a:pt x="1" y="4187"/>
                    <a:pt x="1235" y="5422"/>
                  </a:cubicBezTo>
                  <a:cubicBezTo>
                    <a:pt x="1852" y="6039"/>
                    <a:pt x="2661" y="6347"/>
                    <a:pt x="3470" y="6347"/>
                  </a:cubicBezTo>
                  <a:cubicBezTo>
                    <a:pt x="4279" y="6347"/>
                    <a:pt x="5088" y="6039"/>
                    <a:pt x="5705" y="5422"/>
                  </a:cubicBezTo>
                  <a:cubicBezTo>
                    <a:pt x="6939" y="4187"/>
                    <a:pt x="6939" y="2186"/>
                    <a:pt x="5705" y="952"/>
                  </a:cubicBezTo>
                  <a:cubicBezTo>
                    <a:pt x="5088" y="318"/>
                    <a:pt x="4279" y="1"/>
                    <a:pt x="3470"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5" name="Google Shape;2425;p55"/>
            <p:cNvSpPr/>
            <p:nvPr/>
          </p:nvSpPr>
          <p:spPr>
            <a:xfrm flipH="1">
              <a:off x="7216901" y="2815983"/>
              <a:ext cx="83423" cy="142027"/>
            </a:xfrm>
            <a:custGeom>
              <a:avLst/>
              <a:gdLst/>
              <a:ahLst/>
              <a:cxnLst/>
              <a:rect l="l" t="t" r="r" b="b"/>
              <a:pathLst>
                <a:path w="3704" h="6306" extrusionOk="0">
                  <a:moveTo>
                    <a:pt x="3103" y="1"/>
                  </a:moveTo>
                  <a:cubicBezTo>
                    <a:pt x="1402" y="1"/>
                    <a:pt x="1" y="1435"/>
                    <a:pt x="1" y="3136"/>
                  </a:cubicBezTo>
                  <a:cubicBezTo>
                    <a:pt x="1" y="4904"/>
                    <a:pt x="1402" y="6305"/>
                    <a:pt x="3170" y="6305"/>
                  </a:cubicBezTo>
                  <a:cubicBezTo>
                    <a:pt x="3337" y="6305"/>
                    <a:pt x="3503" y="6305"/>
                    <a:pt x="3637" y="6272"/>
                  </a:cubicBezTo>
                  <a:cubicBezTo>
                    <a:pt x="3704" y="4170"/>
                    <a:pt x="3704" y="2135"/>
                    <a:pt x="3603" y="67"/>
                  </a:cubicBezTo>
                  <a:cubicBezTo>
                    <a:pt x="3437" y="1"/>
                    <a:pt x="3270" y="1"/>
                    <a:pt x="3103"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6" name="Google Shape;2426;p55"/>
            <p:cNvSpPr/>
            <p:nvPr/>
          </p:nvSpPr>
          <p:spPr>
            <a:xfrm flipH="1">
              <a:off x="7211631" y="2420804"/>
              <a:ext cx="501891" cy="186351"/>
            </a:xfrm>
            <a:custGeom>
              <a:avLst/>
              <a:gdLst/>
              <a:ahLst/>
              <a:cxnLst/>
              <a:rect l="l" t="t" r="r" b="b"/>
              <a:pathLst>
                <a:path w="22284" h="8274" extrusionOk="0">
                  <a:moveTo>
                    <a:pt x="22283" y="1"/>
                  </a:moveTo>
                  <a:cubicBezTo>
                    <a:pt x="21015" y="1769"/>
                    <a:pt x="18747" y="2603"/>
                    <a:pt x="16579" y="2803"/>
                  </a:cubicBezTo>
                  <a:cubicBezTo>
                    <a:pt x="16135" y="2844"/>
                    <a:pt x="15689" y="2861"/>
                    <a:pt x="15243" y="2861"/>
                  </a:cubicBezTo>
                  <a:cubicBezTo>
                    <a:pt x="13510" y="2861"/>
                    <a:pt x="11765" y="2602"/>
                    <a:pt x="10041" y="2469"/>
                  </a:cubicBezTo>
                  <a:cubicBezTo>
                    <a:pt x="9389" y="2419"/>
                    <a:pt x="8727" y="2384"/>
                    <a:pt x="8067" y="2384"/>
                  </a:cubicBezTo>
                  <a:cubicBezTo>
                    <a:pt x="6532" y="2384"/>
                    <a:pt x="5002" y="2573"/>
                    <a:pt x="3603" y="3203"/>
                  </a:cubicBezTo>
                  <a:cubicBezTo>
                    <a:pt x="1668" y="4104"/>
                    <a:pt x="0" y="6105"/>
                    <a:pt x="67" y="8273"/>
                  </a:cubicBezTo>
                  <a:cubicBezTo>
                    <a:pt x="5738" y="7339"/>
                    <a:pt x="9674" y="7539"/>
                    <a:pt x="13377" y="6605"/>
                  </a:cubicBezTo>
                  <a:cubicBezTo>
                    <a:pt x="17079" y="5705"/>
                    <a:pt x="20682" y="3470"/>
                    <a:pt x="22283" y="1"/>
                  </a:cubicBezTo>
                  <a:close/>
                </a:path>
              </a:pathLst>
            </a:custGeom>
            <a:solidFill>
              <a:srgbClr val="09066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7" name="Google Shape;2427;p55"/>
            <p:cNvSpPr/>
            <p:nvPr/>
          </p:nvSpPr>
          <p:spPr>
            <a:xfrm flipH="1">
              <a:off x="7114717" y="2487853"/>
              <a:ext cx="413243" cy="222680"/>
            </a:xfrm>
            <a:custGeom>
              <a:avLst/>
              <a:gdLst/>
              <a:ahLst/>
              <a:cxnLst/>
              <a:rect l="l" t="t" r="r" b="b"/>
              <a:pathLst>
                <a:path w="18348" h="9887" extrusionOk="0">
                  <a:moveTo>
                    <a:pt x="9416" y="1"/>
                  </a:moveTo>
                  <a:cubicBezTo>
                    <a:pt x="7989" y="1"/>
                    <a:pt x="6548" y="233"/>
                    <a:pt x="5171" y="626"/>
                  </a:cubicBezTo>
                  <a:cubicBezTo>
                    <a:pt x="4137" y="893"/>
                    <a:pt x="2002" y="793"/>
                    <a:pt x="1" y="1293"/>
                  </a:cubicBezTo>
                  <a:cubicBezTo>
                    <a:pt x="1001" y="3895"/>
                    <a:pt x="3303" y="5963"/>
                    <a:pt x="5938" y="7298"/>
                  </a:cubicBezTo>
                  <a:cubicBezTo>
                    <a:pt x="8540" y="8632"/>
                    <a:pt x="11509" y="9232"/>
                    <a:pt x="14444" y="9733"/>
                  </a:cubicBezTo>
                  <a:cubicBezTo>
                    <a:pt x="14800" y="9816"/>
                    <a:pt x="15181" y="9887"/>
                    <a:pt x="15556" y="9887"/>
                  </a:cubicBezTo>
                  <a:cubicBezTo>
                    <a:pt x="15779" y="9887"/>
                    <a:pt x="16000" y="9862"/>
                    <a:pt x="16212" y="9799"/>
                  </a:cubicBezTo>
                  <a:cubicBezTo>
                    <a:pt x="17313" y="9466"/>
                    <a:pt x="17880" y="8332"/>
                    <a:pt x="18014" y="7298"/>
                  </a:cubicBezTo>
                  <a:cubicBezTo>
                    <a:pt x="18347" y="4629"/>
                    <a:pt x="16346" y="1994"/>
                    <a:pt x="13710" y="826"/>
                  </a:cubicBezTo>
                  <a:cubicBezTo>
                    <a:pt x="12353" y="250"/>
                    <a:pt x="10892" y="1"/>
                    <a:pt x="94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8" name="Google Shape;2428;p55"/>
            <p:cNvSpPr/>
            <p:nvPr/>
          </p:nvSpPr>
          <p:spPr>
            <a:xfrm flipH="1">
              <a:off x="7586541" y="2552290"/>
              <a:ext cx="275743" cy="360630"/>
            </a:xfrm>
            <a:custGeom>
              <a:avLst/>
              <a:gdLst/>
              <a:ahLst/>
              <a:cxnLst/>
              <a:rect l="l" t="t" r="r" b="b"/>
              <a:pathLst>
                <a:path w="12243" h="16012" extrusionOk="0">
                  <a:moveTo>
                    <a:pt x="8574" y="0"/>
                  </a:moveTo>
                  <a:lnTo>
                    <a:pt x="8574" y="0"/>
                  </a:lnTo>
                  <a:cubicBezTo>
                    <a:pt x="8507" y="167"/>
                    <a:pt x="8473" y="367"/>
                    <a:pt x="8674" y="467"/>
                  </a:cubicBezTo>
                  <a:cubicBezTo>
                    <a:pt x="5705" y="1301"/>
                    <a:pt x="2469" y="2335"/>
                    <a:pt x="1035" y="4837"/>
                  </a:cubicBezTo>
                  <a:cubicBezTo>
                    <a:pt x="1" y="6705"/>
                    <a:pt x="234" y="9007"/>
                    <a:pt x="1268" y="10941"/>
                  </a:cubicBezTo>
                  <a:cubicBezTo>
                    <a:pt x="2202" y="12843"/>
                    <a:pt x="3803" y="14411"/>
                    <a:pt x="5338" y="16012"/>
                  </a:cubicBezTo>
                  <a:cubicBezTo>
                    <a:pt x="7840" y="13843"/>
                    <a:pt x="10275" y="11408"/>
                    <a:pt x="11242" y="8440"/>
                  </a:cubicBezTo>
                  <a:cubicBezTo>
                    <a:pt x="12243" y="5437"/>
                    <a:pt x="11476" y="1768"/>
                    <a:pt x="85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29" name="Google Shape;2429;p55"/>
            <p:cNvSpPr/>
            <p:nvPr/>
          </p:nvSpPr>
          <p:spPr>
            <a:xfrm flipH="1">
              <a:off x="7340122" y="2826501"/>
              <a:ext cx="63131" cy="137500"/>
            </a:xfrm>
            <a:custGeom>
              <a:avLst/>
              <a:gdLst/>
              <a:ahLst/>
              <a:cxnLst/>
              <a:rect l="l" t="t" r="r" b="b"/>
              <a:pathLst>
                <a:path w="2803" h="6105" extrusionOk="0">
                  <a:moveTo>
                    <a:pt x="343" y="1"/>
                  </a:moveTo>
                  <a:cubicBezTo>
                    <a:pt x="276" y="1"/>
                    <a:pt x="201" y="34"/>
                    <a:pt x="134" y="101"/>
                  </a:cubicBezTo>
                  <a:cubicBezTo>
                    <a:pt x="1" y="167"/>
                    <a:pt x="1" y="334"/>
                    <a:pt x="134" y="468"/>
                  </a:cubicBezTo>
                  <a:cubicBezTo>
                    <a:pt x="835" y="1201"/>
                    <a:pt x="1635" y="2002"/>
                    <a:pt x="1969" y="3003"/>
                  </a:cubicBezTo>
                  <a:cubicBezTo>
                    <a:pt x="2269" y="3870"/>
                    <a:pt x="2002" y="5104"/>
                    <a:pt x="1168" y="5538"/>
                  </a:cubicBezTo>
                  <a:cubicBezTo>
                    <a:pt x="1068" y="5638"/>
                    <a:pt x="968" y="5805"/>
                    <a:pt x="1068" y="5938"/>
                  </a:cubicBezTo>
                  <a:cubicBezTo>
                    <a:pt x="1102" y="6038"/>
                    <a:pt x="1235" y="6105"/>
                    <a:pt x="1302" y="6105"/>
                  </a:cubicBezTo>
                  <a:cubicBezTo>
                    <a:pt x="1335" y="6105"/>
                    <a:pt x="1435" y="6038"/>
                    <a:pt x="1435" y="6038"/>
                  </a:cubicBezTo>
                  <a:cubicBezTo>
                    <a:pt x="2603" y="5438"/>
                    <a:pt x="2803" y="3937"/>
                    <a:pt x="2469" y="2836"/>
                  </a:cubicBezTo>
                  <a:cubicBezTo>
                    <a:pt x="2102" y="1702"/>
                    <a:pt x="1269" y="835"/>
                    <a:pt x="501" y="101"/>
                  </a:cubicBezTo>
                  <a:cubicBezTo>
                    <a:pt x="468" y="34"/>
                    <a:pt x="410" y="1"/>
                    <a:pt x="343" y="1"/>
                  </a:cubicBezTo>
                  <a:close/>
                </a:path>
              </a:pathLst>
            </a:custGeom>
            <a:solidFill>
              <a:srgbClr val="E59E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0" name="Google Shape;2430;p55"/>
            <p:cNvSpPr/>
            <p:nvPr/>
          </p:nvSpPr>
          <p:spPr>
            <a:xfrm flipH="1">
              <a:off x="7322081" y="2972245"/>
              <a:ext cx="157049" cy="87072"/>
            </a:xfrm>
            <a:custGeom>
              <a:avLst/>
              <a:gdLst/>
              <a:ahLst/>
              <a:cxnLst/>
              <a:rect l="l" t="t" r="r" b="b"/>
              <a:pathLst>
                <a:path w="6973" h="3866" extrusionOk="0">
                  <a:moveTo>
                    <a:pt x="168" y="1"/>
                  </a:moveTo>
                  <a:lnTo>
                    <a:pt x="168" y="1"/>
                  </a:lnTo>
                  <a:cubicBezTo>
                    <a:pt x="1" y="1702"/>
                    <a:pt x="1235" y="3403"/>
                    <a:pt x="2903" y="3804"/>
                  </a:cubicBezTo>
                  <a:cubicBezTo>
                    <a:pt x="3115" y="3845"/>
                    <a:pt x="3330" y="3865"/>
                    <a:pt x="3545" y="3865"/>
                  </a:cubicBezTo>
                  <a:cubicBezTo>
                    <a:pt x="5049" y="3865"/>
                    <a:pt x="6535" y="2891"/>
                    <a:pt x="6973" y="1635"/>
                  </a:cubicBezTo>
                  <a:cubicBezTo>
                    <a:pt x="4771" y="968"/>
                    <a:pt x="2469" y="368"/>
                    <a:pt x="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1" name="Google Shape;2431;p55"/>
            <p:cNvSpPr/>
            <p:nvPr/>
          </p:nvSpPr>
          <p:spPr>
            <a:xfrm flipH="1">
              <a:off x="6903613" y="3565014"/>
              <a:ext cx="372860" cy="390923"/>
            </a:xfrm>
            <a:custGeom>
              <a:avLst/>
              <a:gdLst/>
              <a:ahLst/>
              <a:cxnLst/>
              <a:rect l="l" t="t" r="r" b="b"/>
              <a:pathLst>
                <a:path w="16555" h="17357" extrusionOk="0">
                  <a:moveTo>
                    <a:pt x="1944" y="1"/>
                  </a:moveTo>
                  <a:cubicBezTo>
                    <a:pt x="1944" y="1"/>
                    <a:pt x="0" y="17357"/>
                    <a:pt x="12227" y="17357"/>
                  </a:cubicBezTo>
                  <a:cubicBezTo>
                    <a:pt x="13401" y="17357"/>
                    <a:pt x="14705" y="17197"/>
                    <a:pt x="16154" y="16846"/>
                  </a:cubicBezTo>
                  <a:lnTo>
                    <a:pt x="16354" y="12576"/>
                  </a:lnTo>
                  <a:cubicBezTo>
                    <a:pt x="16554" y="8240"/>
                    <a:pt x="15654" y="3904"/>
                    <a:pt x="1371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2" name="Google Shape;2432;p55"/>
            <p:cNvSpPr/>
            <p:nvPr/>
          </p:nvSpPr>
          <p:spPr>
            <a:xfrm flipH="1">
              <a:off x="7526428" y="2722965"/>
              <a:ext cx="238175" cy="124347"/>
            </a:xfrm>
            <a:custGeom>
              <a:avLst/>
              <a:gdLst/>
              <a:ahLst/>
              <a:cxnLst/>
              <a:rect l="l" t="t" r="r" b="b"/>
              <a:pathLst>
                <a:path w="10575" h="5521" extrusionOk="0">
                  <a:moveTo>
                    <a:pt x="8149" y="1"/>
                  </a:moveTo>
                  <a:cubicBezTo>
                    <a:pt x="7016" y="1"/>
                    <a:pt x="5119" y="664"/>
                    <a:pt x="4470" y="928"/>
                  </a:cubicBezTo>
                  <a:lnTo>
                    <a:pt x="1368" y="2129"/>
                  </a:lnTo>
                  <a:cubicBezTo>
                    <a:pt x="434" y="2529"/>
                    <a:pt x="0" y="3597"/>
                    <a:pt x="467" y="4531"/>
                  </a:cubicBezTo>
                  <a:cubicBezTo>
                    <a:pt x="768" y="5158"/>
                    <a:pt x="1408" y="5521"/>
                    <a:pt x="2062" y="5521"/>
                  </a:cubicBezTo>
                  <a:cubicBezTo>
                    <a:pt x="2278" y="5521"/>
                    <a:pt x="2495" y="5481"/>
                    <a:pt x="2702" y="5398"/>
                  </a:cubicBezTo>
                  <a:lnTo>
                    <a:pt x="5771" y="4197"/>
                  </a:lnTo>
                  <a:cubicBezTo>
                    <a:pt x="6672" y="3797"/>
                    <a:pt x="10574" y="2062"/>
                    <a:pt x="10207" y="1195"/>
                  </a:cubicBezTo>
                  <a:lnTo>
                    <a:pt x="9007" y="361"/>
                  </a:lnTo>
                  <a:cubicBezTo>
                    <a:pt x="8913" y="100"/>
                    <a:pt x="8589" y="1"/>
                    <a:pt x="81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3" name="Google Shape;2433;p55"/>
            <p:cNvSpPr/>
            <p:nvPr/>
          </p:nvSpPr>
          <p:spPr>
            <a:xfrm flipH="1">
              <a:off x="7202622" y="2686794"/>
              <a:ext cx="448536" cy="238040"/>
            </a:xfrm>
            <a:custGeom>
              <a:avLst/>
              <a:gdLst/>
              <a:ahLst/>
              <a:cxnLst/>
              <a:rect l="l" t="t" r="r" b="b"/>
              <a:pathLst>
                <a:path w="19915" h="10569" extrusionOk="0">
                  <a:moveTo>
                    <a:pt x="11263" y="0"/>
                  </a:moveTo>
                  <a:cubicBezTo>
                    <a:pt x="7368" y="0"/>
                    <a:pt x="3464" y="893"/>
                    <a:pt x="0" y="2501"/>
                  </a:cubicBezTo>
                  <a:cubicBezTo>
                    <a:pt x="467" y="4569"/>
                    <a:pt x="1101" y="6737"/>
                    <a:pt x="2469" y="8405"/>
                  </a:cubicBezTo>
                  <a:cubicBezTo>
                    <a:pt x="3516" y="9683"/>
                    <a:pt x="5170" y="10569"/>
                    <a:pt x="6787" y="10569"/>
                  </a:cubicBezTo>
                  <a:cubicBezTo>
                    <a:pt x="7281" y="10569"/>
                    <a:pt x="7771" y="10486"/>
                    <a:pt x="8239" y="10307"/>
                  </a:cubicBezTo>
                  <a:cubicBezTo>
                    <a:pt x="9340" y="9873"/>
                    <a:pt x="10307" y="8906"/>
                    <a:pt x="11475" y="8906"/>
                  </a:cubicBezTo>
                  <a:cubicBezTo>
                    <a:pt x="11492" y="8905"/>
                    <a:pt x="11509" y="8905"/>
                    <a:pt x="11525" y="8905"/>
                  </a:cubicBezTo>
                  <a:cubicBezTo>
                    <a:pt x="13102" y="8905"/>
                    <a:pt x="14327" y="10441"/>
                    <a:pt x="15911" y="10507"/>
                  </a:cubicBezTo>
                  <a:cubicBezTo>
                    <a:pt x="16845" y="10507"/>
                    <a:pt x="17746" y="9973"/>
                    <a:pt x="18313" y="9206"/>
                  </a:cubicBezTo>
                  <a:cubicBezTo>
                    <a:pt x="18914" y="8439"/>
                    <a:pt x="19180" y="7538"/>
                    <a:pt x="19414" y="6637"/>
                  </a:cubicBezTo>
                  <a:cubicBezTo>
                    <a:pt x="19781" y="5036"/>
                    <a:pt x="19914" y="3201"/>
                    <a:pt x="18847" y="1900"/>
                  </a:cubicBezTo>
                  <a:cubicBezTo>
                    <a:pt x="18013" y="866"/>
                    <a:pt x="16612" y="533"/>
                    <a:pt x="15311" y="333"/>
                  </a:cubicBezTo>
                  <a:cubicBezTo>
                    <a:pt x="13975" y="109"/>
                    <a:pt x="12620" y="0"/>
                    <a:pt x="112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4" name="Google Shape;2434;p55"/>
            <p:cNvSpPr/>
            <p:nvPr/>
          </p:nvSpPr>
          <p:spPr>
            <a:xfrm flipH="1">
              <a:off x="7172577" y="2672628"/>
              <a:ext cx="448536" cy="238040"/>
            </a:xfrm>
            <a:custGeom>
              <a:avLst/>
              <a:gdLst/>
              <a:ahLst/>
              <a:cxnLst/>
              <a:rect l="l" t="t" r="r" b="b"/>
              <a:pathLst>
                <a:path w="19915" h="10569" extrusionOk="0">
                  <a:moveTo>
                    <a:pt x="11324" y="0"/>
                  </a:moveTo>
                  <a:cubicBezTo>
                    <a:pt x="7427" y="0"/>
                    <a:pt x="3529" y="906"/>
                    <a:pt x="0" y="2496"/>
                  </a:cubicBezTo>
                  <a:cubicBezTo>
                    <a:pt x="467" y="4598"/>
                    <a:pt x="1101" y="6766"/>
                    <a:pt x="2469" y="8434"/>
                  </a:cubicBezTo>
                  <a:cubicBezTo>
                    <a:pt x="3511" y="9705"/>
                    <a:pt x="5153" y="10569"/>
                    <a:pt x="6762" y="10569"/>
                  </a:cubicBezTo>
                  <a:cubicBezTo>
                    <a:pt x="7264" y="10569"/>
                    <a:pt x="7763" y="10484"/>
                    <a:pt x="8240" y="10302"/>
                  </a:cubicBezTo>
                  <a:cubicBezTo>
                    <a:pt x="9340" y="9868"/>
                    <a:pt x="10308" y="8934"/>
                    <a:pt x="11475" y="8934"/>
                  </a:cubicBezTo>
                  <a:cubicBezTo>
                    <a:pt x="11508" y="8933"/>
                    <a:pt x="11540" y="8932"/>
                    <a:pt x="11573" y="8932"/>
                  </a:cubicBezTo>
                  <a:cubicBezTo>
                    <a:pt x="13127" y="8932"/>
                    <a:pt x="14343" y="10469"/>
                    <a:pt x="15912" y="10502"/>
                  </a:cubicBezTo>
                  <a:cubicBezTo>
                    <a:pt x="16846" y="10502"/>
                    <a:pt x="17746" y="9968"/>
                    <a:pt x="18313" y="9201"/>
                  </a:cubicBezTo>
                  <a:cubicBezTo>
                    <a:pt x="18914" y="8467"/>
                    <a:pt x="19181" y="7533"/>
                    <a:pt x="19414" y="6632"/>
                  </a:cubicBezTo>
                  <a:cubicBezTo>
                    <a:pt x="19781" y="5031"/>
                    <a:pt x="19915" y="3197"/>
                    <a:pt x="18847" y="1896"/>
                  </a:cubicBezTo>
                  <a:cubicBezTo>
                    <a:pt x="18013" y="862"/>
                    <a:pt x="16612" y="528"/>
                    <a:pt x="15311" y="328"/>
                  </a:cubicBezTo>
                  <a:cubicBezTo>
                    <a:pt x="13992" y="107"/>
                    <a:pt x="12658" y="0"/>
                    <a:pt x="113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5" name="Google Shape;2435;p55"/>
            <p:cNvSpPr/>
            <p:nvPr/>
          </p:nvSpPr>
          <p:spPr>
            <a:xfrm flipH="1">
              <a:off x="7269491" y="2672966"/>
              <a:ext cx="222410" cy="237928"/>
            </a:xfrm>
            <a:custGeom>
              <a:avLst/>
              <a:gdLst/>
              <a:ahLst/>
              <a:cxnLst/>
              <a:rect l="l" t="t" r="r" b="b"/>
              <a:pathLst>
                <a:path w="9875" h="10564" extrusionOk="0">
                  <a:moveTo>
                    <a:pt x="5744" y="0"/>
                  </a:moveTo>
                  <a:cubicBezTo>
                    <a:pt x="4519" y="0"/>
                    <a:pt x="3290" y="83"/>
                    <a:pt x="2069" y="246"/>
                  </a:cubicBezTo>
                  <a:lnTo>
                    <a:pt x="1" y="10454"/>
                  </a:lnTo>
                  <a:cubicBezTo>
                    <a:pt x="346" y="10523"/>
                    <a:pt x="692" y="10563"/>
                    <a:pt x="1032" y="10563"/>
                  </a:cubicBezTo>
                  <a:cubicBezTo>
                    <a:pt x="1514" y="10563"/>
                    <a:pt x="1986" y="10482"/>
                    <a:pt x="2436" y="10287"/>
                  </a:cubicBezTo>
                  <a:cubicBezTo>
                    <a:pt x="3570" y="9853"/>
                    <a:pt x="4537" y="8919"/>
                    <a:pt x="5705" y="8919"/>
                  </a:cubicBezTo>
                  <a:cubicBezTo>
                    <a:pt x="6172" y="8919"/>
                    <a:pt x="6572" y="9019"/>
                    <a:pt x="7006" y="9186"/>
                  </a:cubicBezTo>
                  <a:lnTo>
                    <a:pt x="9875" y="313"/>
                  </a:lnTo>
                  <a:cubicBezTo>
                    <a:pt x="9774" y="313"/>
                    <a:pt x="9674" y="280"/>
                    <a:pt x="9574" y="280"/>
                  </a:cubicBezTo>
                  <a:cubicBezTo>
                    <a:pt x="8311" y="92"/>
                    <a:pt x="7030" y="0"/>
                    <a:pt x="5744" y="0"/>
                  </a:cubicBezTo>
                  <a:close/>
                </a:path>
              </a:pathLst>
            </a:custGeom>
            <a:solidFill>
              <a:srgbClr val="88C9E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6" name="Google Shape;2436;p55"/>
            <p:cNvSpPr/>
            <p:nvPr/>
          </p:nvSpPr>
          <p:spPr>
            <a:xfrm flipH="1">
              <a:off x="7347622" y="2528641"/>
              <a:ext cx="315563" cy="222748"/>
            </a:xfrm>
            <a:custGeom>
              <a:avLst/>
              <a:gdLst/>
              <a:ahLst/>
              <a:cxnLst/>
              <a:rect l="l" t="t" r="r" b="b"/>
              <a:pathLst>
                <a:path w="14011" h="9890" extrusionOk="0">
                  <a:moveTo>
                    <a:pt x="2151" y="1"/>
                  </a:moveTo>
                  <a:cubicBezTo>
                    <a:pt x="1943" y="1"/>
                    <a:pt x="1735" y="28"/>
                    <a:pt x="1535" y="83"/>
                  </a:cubicBezTo>
                  <a:cubicBezTo>
                    <a:pt x="801" y="350"/>
                    <a:pt x="0" y="1150"/>
                    <a:pt x="134" y="1917"/>
                  </a:cubicBezTo>
                  <a:cubicBezTo>
                    <a:pt x="367" y="4019"/>
                    <a:pt x="1368" y="5987"/>
                    <a:pt x="2936" y="7421"/>
                  </a:cubicBezTo>
                  <a:cubicBezTo>
                    <a:pt x="4470" y="8889"/>
                    <a:pt x="6472" y="9756"/>
                    <a:pt x="8607" y="9890"/>
                  </a:cubicBezTo>
                  <a:cubicBezTo>
                    <a:pt x="8673" y="9890"/>
                    <a:pt x="8707" y="9856"/>
                    <a:pt x="8707" y="9756"/>
                  </a:cubicBezTo>
                  <a:cubicBezTo>
                    <a:pt x="8707" y="9690"/>
                    <a:pt x="8673" y="9656"/>
                    <a:pt x="8607" y="9590"/>
                  </a:cubicBezTo>
                  <a:cubicBezTo>
                    <a:pt x="7172" y="9356"/>
                    <a:pt x="6272" y="7922"/>
                    <a:pt x="5871" y="6688"/>
                  </a:cubicBezTo>
                  <a:lnTo>
                    <a:pt x="5771" y="6187"/>
                  </a:lnTo>
                  <a:lnTo>
                    <a:pt x="5771" y="6187"/>
                  </a:lnTo>
                  <a:cubicBezTo>
                    <a:pt x="6205" y="6721"/>
                    <a:pt x="6772" y="7221"/>
                    <a:pt x="7339" y="7688"/>
                  </a:cubicBezTo>
                  <a:cubicBezTo>
                    <a:pt x="9007" y="8922"/>
                    <a:pt x="11142" y="9656"/>
                    <a:pt x="13210" y="9656"/>
                  </a:cubicBezTo>
                  <a:lnTo>
                    <a:pt x="13443" y="9656"/>
                  </a:lnTo>
                  <a:cubicBezTo>
                    <a:pt x="13610" y="9656"/>
                    <a:pt x="13710" y="9656"/>
                    <a:pt x="13877" y="9590"/>
                  </a:cubicBezTo>
                  <a:cubicBezTo>
                    <a:pt x="13977" y="9590"/>
                    <a:pt x="14010" y="9523"/>
                    <a:pt x="14010" y="9423"/>
                  </a:cubicBezTo>
                  <a:cubicBezTo>
                    <a:pt x="14010" y="9356"/>
                    <a:pt x="13944" y="9323"/>
                    <a:pt x="13877" y="9323"/>
                  </a:cubicBezTo>
                  <a:lnTo>
                    <a:pt x="13477" y="9323"/>
                  </a:lnTo>
                  <a:cubicBezTo>
                    <a:pt x="12609" y="9256"/>
                    <a:pt x="11675" y="8722"/>
                    <a:pt x="11108" y="7855"/>
                  </a:cubicBezTo>
                  <a:cubicBezTo>
                    <a:pt x="10475" y="6988"/>
                    <a:pt x="10141" y="5887"/>
                    <a:pt x="9841" y="4853"/>
                  </a:cubicBezTo>
                  <a:lnTo>
                    <a:pt x="9807" y="4719"/>
                  </a:lnTo>
                  <a:cubicBezTo>
                    <a:pt x="9474" y="3552"/>
                    <a:pt x="9107" y="2418"/>
                    <a:pt x="8373" y="1551"/>
                  </a:cubicBezTo>
                  <a:cubicBezTo>
                    <a:pt x="7798" y="839"/>
                    <a:pt x="6864" y="262"/>
                    <a:pt x="5847" y="262"/>
                  </a:cubicBezTo>
                  <a:cubicBezTo>
                    <a:pt x="5625" y="262"/>
                    <a:pt x="5398" y="290"/>
                    <a:pt x="5171" y="350"/>
                  </a:cubicBezTo>
                  <a:cubicBezTo>
                    <a:pt x="4804" y="483"/>
                    <a:pt x="4437" y="717"/>
                    <a:pt x="4137" y="1017"/>
                  </a:cubicBezTo>
                  <a:cubicBezTo>
                    <a:pt x="4003" y="850"/>
                    <a:pt x="3870" y="717"/>
                    <a:pt x="3703" y="583"/>
                  </a:cubicBezTo>
                  <a:cubicBezTo>
                    <a:pt x="3266" y="195"/>
                    <a:pt x="2706" y="1"/>
                    <a:pt x="2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7" name="Google Shape;2437;p55"/>
            <p:cNvSpPr/>
            <p:nvPr/>
          </p:nvSpPr>
          <p:spPr>
            <a:xfrm flipH="1">
              <a:off x="7625595" y="2798371"/>
              <a:ext cx="151036" cy="182162"/>
            </a:xfrm>
            <a:custGeom>
              <a:avLst/>
              <a:gdLst/>
              <a:ahLst/>
              <a:cxnLst/>
              <a:rect l="l" t="t" r="r" b="b"/>
              <a:pathLst>
                <a:path w="6706" h="8088" extrusionOk="0">
                  <a:moveTo>
                    <a:pt x="3180" y="1"/>
                  </a:moveTo>
                  <a:cubicBezTo>
                    <a:pt x="2632" y="1"/>
                    <a:pt x="2083" y="150"/>
                    <a:pt x="1635" y="449"/>
                  </a:cubicBezTo>
                  <a:cubicBezTo>
                    <a:pt x="501" y="1216"/>
                    <a:pt x="0" y="2717"/>
                    <a:pt x="234" y="4052"/>
                  </a:cubicBezTo>
                  <a:cubicBezTo>
                    <a:pt x="501" y="5386"/>
                    <a:pt x="1468" y="6520"/>
                    <a:pt x="2602" y="7221"/>
                  </a:cubicBezTo>
                  <a:cubicBezTo>
                    <a:pt x="3604" y="7805"/>
                    <a:pt x="4723" y="8088"/>
                    <a:pt x="5860" y="8088"/>
                  </a:cubicBezTo>
                  <a:cubicBezTo>
                    <a:pt x="6086" y="8088"/>
                    <a:pt x="6312" y="8077"/>
                    <a:pt x="6538" y="8054"/>
                  </a:cubicBezTo>
                  <a:cubicBezTo>
                    <a:pt x="6071" y="5686"/>
                    <a:pt x="6705" y="2851"/>
                    <a:pt x="5271" y="949"/>
                  </a:cubicBezTo>
                  <a:cubicBezTo>
                    <a:pt x="4777" y="317"/>
                    <a:pt x="3978" y="1"/>
                    <a:pt x="3180"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8" name="Google Shape;2438;p55"/>
            <p:cNvSpPr/>
            <p:nvPr/>
          </p:nvSpPr>
          <p:spPr>
            <a:xfrm flipH="1">
              <a:off x="7122983" y="3274271"/>
              <a:ext cx="666418" cy="1125449"/>
            </a:xfrm>
            <a:custGeom>
              <a:avLst/>
              <a:gdLst/>
              <a:ahLst/>
              <a:cxnLst/>
              <a:rect l="l" t="t" r="r" b="b"/>
              <a:pathLst>
                <a:path w="29589" h="49970" extrusionOk="0">
                  <a:moveTo>
                    <a:pt x="5905" y="0"/>
                  </a:moveTo>
                  <a:lnTo>
                    <a:pt x="0" y="25085"/>
                  </a:lnTo>
                  <a:lnTo>
                    <a:pt x="3103" y="45466"/>
                  </a:lnTo>
                  <a:lnTo>
                    <a:pt x="1535" y="49970"/>
                  </a:lnTo>
                  <a:lnTo>
                    <a:pt x="29588" y="49970"/>
                  </a:lnTo>
                  <a:cubicBezTo>
                    <a:pt x="24485" y="44632"/>
                    <a:pt x="18547" y="38495"/>
                    <a:pt x="14811" y="34992"/>
                  </a:cubicBezTo>
                  <a:cubicBezTo>
                    <a:pt x="8740" y="29288"/>
                    <a:pt x="6672" y="8306"/>
                    <a:pt x="6105" y="0"/>
                  </a:cubicBezTo>
                  <a:close/>
                </a:path>
              </a:pathLst>
            </a:custGeom>
            <a:solidFill>
              <a:srgbClr val="9E9E9E">
                <a:alpha val="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39" name="Google Shape;2439;p55"/>
            <p:cNvSpPr/>
            <p:nvPr/>
          </p:nvSpPr>
          <p:spPr>
            <a:xfrm flipH="1">
              <a:off x="8400166" y="3327244"/>
              <a:ext cx="124752" cy="195721"/>
            </a:xfrm>
            <a:custGeom>
              <a:avLst/>
              <a:gdLst/>
              <a:ahLst/>
              <a:cxnLst/>
              <a:rect l="l" t="t" r="r" b="b"/>
              <a:pathLst>
                <a:path w="5539" h="8690" extrusionOk="0">
                  <a:moveTo>
                    <a:pt x="3776" y="1"/>
                  </a:moveTo>
                  <a:cubicBezTo>
                    <a:pt x="3150" y="1"/>
                    <a:pt x="2533" y="378"/>
                    <a:pt x="2269" y="984"/>
                  </a:cubicBezTo>
                  <a:lnTo>
                    <a:pt x="1" y="6421"/>
                  </a:lnTo>
                  <a:lnTo>
                    <a:pt x="4004" y="8690"/>
                  </a:lnTo>
                  <a:lnTo>
                    <a:pt x="5371" y="1952"/>
                  </a:lnTo>
                  <a:cubicBezTo>
                    <a:pt x="5538" y="1118"/>
                    <a:pt x="5071" y="317"/>
                    <a:pt x="4270" y="84"/>
                  </a:cubicBezTo>
                  <a:cubicBezTo>
                    <a:pt x="4109" y="28"/>
                    <a:pt x="3942" y="1"/>
                    <a:pt x="3776" y="1"/>
                  </a:cubicBezTo>
                  <a:close/>
                </a:path>
              </a:pathLst>
            </a:custGeom>
            <a:solidFill>
              <a:srgbClr val="E2898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0" name="Google Shape;2440;p55"/>
            <p:cNvSpPr/>
            <p:nvPr/>
          </p:nvSpPr>
          <p:spPr>
            <a:xfrm flipH="1">
              <a:off x="8303252" y="3152762"/>
              <a:ext cx="410991" cy="576058"/>
            </a:xfrm>
            <a:custGeom>
              <a:avLst/>
              <a:gdLst/>
              <a:ahLst/>
              <a:cxnLst/>
              <a:rect l="l" t="t" r="r" b="b"/>
              <a:pathLst>
                <a:path w="18248" h="25577" extrusionOk="0">
                  <a:moveTo>
                    <a:pt x="7779" y="1"/>
                  </a:moveTo>
                  <a:cubicBezTo>
                    <a:pt x="7340" y="1"/>
                    <a:pt x="6915" y="221"/>
                    <a:pt x="6672" y="625"/>
                  </a:cubicBezTo>
                  <a:cubicBezTo>
                    <a:pt x="6389" y="493"/>
                    <a:pt x="6090" y="430"/>
                    <a:pt x="5794" y="430"/>
                  </a:cubicBezTo>
                  <a:cubicBezTo>
                    <a:pt x="5045" y="430"/>
                    <a:pt x="4319" y="833"/>
                    <a:pt x="3937" y="1526"/>
                  </a:cubicBezTo>
                  <a:lnTo>
                    <a:pt x="1" y="8331"/>
                  </a:lnTo>
                  <a:lnTo>
                    <a:pt x="1" y="17471"/>
                  </a:lnTo>
                  <a:lnTo>
                    <a:pt x="10575" y="25577"/>
                  </a:lnTo>
                  <a:lnTo>
                    <a:pt x="18247" y="20473"/>
                  </a:lnTo>
                  <a:cubicBezTo>
                    <a:pt x="18247" y="20473"/>
                    <a:pt x="15679" y="15669"/>
                    <a:pt x="9474" y="13935"/>
                  </a:cubicBezTo>
                  <a:lnTo>
                    <a:pt x="9074" y="9098"/>
                  </a:lnTo>
                  <a:lnTo>
                    <a:pt x="11776" y="4995"/>
                  </a:lnTo>
                  <a:cubicBezTo>
                    <a:pt x="12243" y="4328"/>
                    <a:pt x="12076" y="3461"/>
                    <a:pt x="11409" y="2960"/>
                  </a:cubicBezTo>
                  <a:cubicBezTo>
                    <a:pt x="11135" y="2759"/>
                    <a:pt x="10818" y="2657"/>
                    <a:pt x="10500" y="2657"/>
                  </a:cubicBezTo>
                  <a:cubicBezTo>
                    <a:pt x="10082" y="2657"/>
                    <a:pt x="9663" y="2834"/>
                    <a:pt x="9341" y="3194"/>
                  </a:cubicBezTo>
                  <a:lnTo>
                    <a:pt x="7439" y="5462"/>
                  </a:lnTo>
                  <a:lnTo>
                    <a:pt x="7439" y="5462"/>
                  </a:lnTo>
                  <a:lnTo>
                    <a:pt x="9307" y="2227"/>
                  </a:lnTo>
                  <a:cubicBezTo>
                    <a:pt x="9641" y="1693"/>
                    <a:pt x="9508" y="992"/>
                    <a:pt x="9007" y="625"/>
                  </a:cubicBezTo>
                  <a:lnTo>
                    <a:pt x="8607" y="292"/>
                  </a:lnTo>
                  <a:cubicBezTo>
                    <a:pt x="8357" y="94"/>
                    <a:pt x="8065" y="1"/>
                    <a:pt x="7779" y="1"/>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1" name="Google Shape;2441;p55"/>
            <p:cNvSpPr/>
            <p:nvPr/>
          </p:nvSpPr>
          <p:spPr>
            <a:xfrm flipH="1">
              <a:off x="8556450" y="3160082"/>
              <a:ext cx="123986" cy="318558"/>
            </a:xfrm>
            <a:custGeom>
              <a:avLst/>
              <a:gdLst/>
              <a:ahLst/>
              <a:cxnLst/>
              <a:rect l="l" t="t" r="r" b="b"/>
              <a:pathLst>
                <a:path w="5505" h="14144" extrusionOk="0">
                  <a:moveTo>
                    <a:pt x="5221" y="0"/>
                  </a:moveTo>
                  <a:cubicBezTo>
                    <a:pt x="5134" y="0"/>
                    <a:pt x="5038" y="45"/>
                    <a:pt x="4971" y="134"/>
                  </a:cubicBezTo>
                  <a:lnTo>
                    <a:pt x="735" y="7205"/>
                  </a:lnTo>
                  <a:cubicBezTo>
                    <a:pt x="668" y="7239"/>
                    <a:pt x="668" y="7305"/>
                    <a:pt x="668" y="7339"/>
                  </a:cubicBezTo>
                  <a:lnTo>
                    <a:pt x="1" y="13843"/>
                  </a:lnTo>
                  <a:cubicBezTo>
                    <a:pt x="1" y="13977"/>
                    <a:pt x="134" y="14144"/>
                    <a:pt x="301" y="14144"/>
                  </a:cubicBezTo>
                  <a:cubicBezTo>
                    <a:pt x="434" y="14144"/>
                    <a:pt x="568" y="14010"/>
                    <a:pt x="601" y="13877"/>
                  </a:cubicBezTo>
                  <a:lnTo>
                    <a:pt x="1235" y="7439"/>
                  </a:lnTo>
                  <a:lnTo>
                    <a:pt x="5438" y="400"/>
                  </a:lnTo>
                  <a:cubicBezTo>
                    <a:pt x="5505" y="300"/>
                    <a:pt x="5471" y="134"/>
                    <a:pt x="5338" y="34"/>
                  </a:cubicBezTo>
                  <a:cubicBezTo>
                    <a:pt x="5305" y="11"/>
                    <a:pt x="5264" y="0"/>
                    <a:pt x="5221" y="0"/>
                  </a:cubicBezTo>
                  <a:close/>
                </a:path>
              </a:pathLst>
            </a:custGeom>
            <a:solidFill>
              <a:srgbClr val="E59E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2" name="Google Shape;2442;p55"/>
            <p:cNvSpPr/>
            <p:nvPr/>
          </p:nvSpPr>
          <p:spPr>
            <a:xfrm flipH="1">
              <a:off x="8539175" y="3269767"/>
              <a:ext cx="66126" cy="208874"/>
            </a:xfrm>
            <a:custGeom>
              <a:avLst/>
              <a:gdLst/>
              <a:ahLst/>
              <a:cxnLst/>
              <a:rect l="l" t="t" r="r" b="b"/>
              <a:pathLst>
                <a:path w="2936" h="9274" extrusionOk="0">
                  <a:moveTo>
                    <a:pt x="2630" y="0"/>
                  </a:moveTo>
                  <a:cubicBezTo>
                    <a:pt x="2536" y="0"/>
                    <a:pt x="2447" y="45"/>
                    <a:pt x="2402" y="134"/>
                  </a:cubicBezTo>
                  <a:lnTo>
                    <a:pt x="501" y="3269"/>
                  </a:lnTo>
                  <a:cubicBezTo>
                    <a:pt x="468" y="3303"/>
                    <a:pt x="468" y="3336"/>
                    <a:pt x="468" y="3369"/>
                  </a:cubicBezTo>
                  <a:lnTo>
                    <a:pt x="1" y="8973"/>
                  </a:lnTo>
                  <a:cubicBezTo>
                    <a:pt x="1" y="9107"/>
                    <a:pt x="134" y="9274"/>
                    <a:pt x="301" y="9274"/>
                  </a:cubicBezTo>
                  <a:cubicBezTo>
                    <a:pt x="434" y="9274"/>
                    <a:pt x="568" y="9140"/>
                    <a:pt x="568" y="9007"/>
                  </a:cubicBezTo>
                  <a:lnTo>
                    <a:pt x="1001" y="3503"/>
                  </a:lnTo>
                  <a:lnTo>
                    <a:pt x="2836" y="434"/>
                  </a:lnTo>
                  <a:cubicBezTo>
                    <a:pt x="2936" y="301"/>
                    <a:pt x="2903" y="134"/>
                    <a:pt x="2769" y="34"/>
                  </a:cubicBezTo>
                  <a:cubicBezTo>
                    <a:pt x="2725" y="11"/>
                    <a:pt x="2676" y="0"/>
                    <a:pt x="2630" y="0"/>
                  </a:cubicBezTo>
                  <a:close/>
                </a:path>
              </a:pathLst>
            </a:custGeom>
            <a:solidFill>
              <a:srgbClr val="E59E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3" name="Google Shape;2443;p55"/>
            <p:cNvSpPr/>
            <p:nvPr/>
          </p:nvSpPr>
          <p:spPr>
            <a:xfrm flipH="1">
              <a:off x="7715009" y="3592064"/>
              <a:ext cx="761080" cy="590653"/>
            </a:xfrm>
            <a:custGeom>
              <a:avLst/>
              <a:gdLst/>
              <a:ahLst/>
              <a:cxnLst/>
              <a:rect l="l" t="t" r="r" b="b"/>
              <a:pathLst>
                <a:path w="33792" h="26225" extrusionOk="0">
                  <a:moveTo>
                    <a:pt x="7206" y="1"/>
                  </a:moveTo>
                  <a:lnTo>
                    <a:pt x="1" y="6072"/>
                  </a:lnTo>
                  <a:lnTo>
                    <a:pt x="19381" y="23651"/>
                  </a:lnTo>
                  <a:cubicBezTo>
                    <a:pt x="21275" y="25349"/>
                    <a:pt x="23693" y="26225"/>
                    <a:pt x="26136" y="26225"/>
                  </a:cubicBezTo>
                  <a:cubicBezTo>
                    <a:pt x="27868" y="26225"/>
                    <a:pt x="29612" y="25785"/>
                    <a:pt x="31190" y="24885"/>
                  </a:cubicBezTo>
                  <a:lnTo>
                    <a:pt x="32624" y="24051"/>
                  </a:lnTo>
                  <a:lnTo>
                    <a:pt x="33792" y="15812"/>
                  </a:lnTo>
                  <a:lnTo>
                    <a:pt x="7206" y="1"/>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4" name="Google Shape;2444;p55"/>
            <p:cNvSpPr/>
            <p:nvPr/>
          </p:nvSpPr>
          <p:spPr>
            <a:xfrm flipH="1">
              <a:off x="7657914" y="3275780"/>
              <a:ext cx="455292" cy="696463"/>
            </a:xfrm>
            <a:custGeom>
              <a:avLst/>
              <a:gdLst/>
              <a:ahLst/>
              <a:cxnLst/>
              <a:rect l="l" t="t" r="r" b="b"/>
              <a:pathLst>
                <a:path w="20215" h="30923" extrusionOk="0">
                  <a:moveTo>
                    <a:pt x="20215" y="0"/>
                  </a:moveTo>
                  <a:lnTo>
                    <a:pt x="20215" y="0"/>
                  </a:lnTo>
                  <a:cubicBezTo>
                    <a:pt x="15345" y="934"/>
                    <a:pt x="11008" y="3736"/>
                    <a:pt x="8140" y="7806"/>
                  </a:cubicBezTo>
                  <a:lnTo>
                    <a:pt x="0" y="19414"/>
                  </a:lnTo>
                  <a:cubicBezTo>
                    <a:pt x="7506" y="24284"/>
                    <a:pt x="17813" y="30922"/>
                    <a:pt x="17813" y="30922"/>
                  </a:cubicBezTo>
                  <a:lnTo>
                    <a:pt x="2021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5" name="Google Shape;2445;p55"/>
            <p:cNvSpPr/>
            <p:nvPr/>
          </p:nvSpPr>
          <p:spPr>
            <a:xfrm flipH="1">
              <a:off x="7702239" y="3634879"/>
              <a:ext cx="410968" cy="337365"/>
            </a:xfrm>
            <a:custGeom>
              <a:avLst/>
              <a:gdLst/>
              <a:ahLst/>
              <a:cxnLst/>
              <a:rect l="l" t="t" r="r" b="b"/>
              <a:pathLst>
                <a:path w="18247" h="14979" extrusionOk="0">
                  <a:moveTo>
                    <a:pt x="2436" y="1"/>
                  </a:moveTo>
                  <a:lnTo>
                    <a:pt x="0" y="3470"/>
                  </a:lnTo>
                  <a:cubicBezTo>
                    <a:pt x="7339" y="8307"/>
                    <a:pt x="17813" y="14978"/>
                    <a:pt x="17813" y="14978"/>
                  </a:cubicBezTo>
                  <a:lnTo>
                    <a:pt x="18247" y="9908"/>
                  </a:lnTo>
                  <a:lnTo>
                    <a:pt x="243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6" name="Google Shape;2446;p55"/>
            <p:cNvSpPr/>
            <p:nvPr/>
          </p:nvSpPr>
          <p:spPr>
            <a:xfrm flipH="1">
              <a:off x="7869018" y="3382447"/>
              <a:ext cx="244189" cy="486869"/>
            </a:xfrm>
            <a:custGeom>
              <a:avLst/>
              <a:gdLst/>
              <a:ahLst/>
              <a:cxnLst/>
              <a:rect l="l" t="t" r="r" b="b"/>
              <a:pathLst>
                <a:path w="10842" h="21617" extrusionOk="0">
                  <a:moveTo>
                    <a:pt x="10842" y="1"/>
                  </a:moveTo>
                  <a:lnTo>
                    <a:pt x="10842" y="1"/>
                  </a:lnTo>
                  <a:cubicBezTo>
                    <a:pt x="9841" y="902"/>
                    <a:pt x="8940" y="1969"/>
                    <a:pt x="8140" y="3070"/>
                  </a:cubicBezTo>
                  <a:lnTo>
                    <a:pt x="0" y="14678"/>
                  </a:lnTo>
                  <a:cubicBezTo>
                    <a:pt x="3403" y="16880"/>
                    <a:pt x="7406" y="19482"/>
                    <a:pt x="10675" y="21616"/>
                  </a:cubicBezTo>
                  <a:cubicBezTo>
                    <a:pt x="9741" y="14778"/>
                    <a:pt x="10441" y="4571"/>
                    <a:pt x="108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7" name="Google Shape;2447;p55"/>
            <p:cNvSpPr/>
            <p:nvPr/>
          </p:nvSpPr>
          <p:spPr>
            <a:xfrm flipH="1">
              <a:off x="8314535" y="3592064"/>
              <a:ext cx="23" cy="23"/>
            </a:xfrm>
            <a:custGeom>
              <a:avLst/>
              <a:gdLst/>
              <a:ahLst/>
              <a:cxnLst/>
              <a:rect l="l" t="t" r="r" b="b"/>
              <a:pathLst>
                <a:path w="1" h="1" extrusionOk="0">
                  <a:moveTo>
                    <a:pt x="1" y="1"/>
                  </a:moveTo>
                  <a:close/>
                </a:path>
              </a:pathLst>
            </a:custGeom>
            <a:solidFill>
              <a:srgbClr val="38D6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8" name="Google Shape;2448;p55"/>
            <p:cNvSpPr/>
            <p:nvPr/>
          </p:nvSpPr>
          <p:spPr>
            <a:xfrm flipH="1">
              <a:off x="7866022" y="3586253"/>
              <a:ext cx="456801" cy="289076"/>
            </a:xfrm>
            <a:custGeom>
              <a:avLst/>
              <a:gdLst/>
              <a:ahLst/>
              <a:cxnLst/>
              <a:rect l="l" t="t" r="r" b="b"/>
              <a:pathLst>
                <a:path w="20282" h="12835" extrusionOk="0">
                  <a:moveTo>
                    <a:pt x="303" y="0"/>
                  </a:moveTo>
                  <a:cubicBezTo>
                    <a:pt x="218" y="0"/>
                    <a:pt x="141" y="44"/>
                    <a:pt x="101" y="125"/>
                  </a:cubicBezTo>
                  <a:cubicBezTo>
                    <a:pt x="1" y="259"/>
                    <a:pt x="68" y="425"/>
                    <a:pt x="168" y="492"/>
                  </a:cubicBezTo>
                  <a:lnTo>
                    <a:pt x="19815" y="12801"/>
                  </a:lnTo>
                  <a:cubicBezTo>
                    <a:pt x="19915" y="12834"/>
                    <a:pt x="19948" y="12834"/>
                    <a:pt x="19982" y="12834"/>
                  </a:cubicBezTo>
                  <a:cubicBezTo>
                    <a:pt x="20115" y="12834"/>
                    <a:pt x="20215" y="12801"/>
                    <a:pt x="20215" y="12734"/>
                  </a:cubicBezTo>
                  <a:cubicBezTo>
                    <a:pt x="20282" y="12601"/>
                    <a:pt x="20249" y="12434"/>
                    <a:pt x="20115" y="12334"/>
                  </a:cubicBezTo>
                  <a:lnTo>
                    <a:pt x="468" y="58"/>
                  </a:lnTo>
                  <a:cubicBezTo>
                    <a:pt x="415" y="19"/>
                    <a:pt x="357" y="0"/>
                    <a:pt x="303" y="0"/>
                  </a:cubicBezTo>
                  <a:close/>
                </a:path>
              </a:pathLst>
            </a:custGeom>
            <a:solidFill>
              <a:srgbClr val="E59E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49" name="Google Shape;2449;p55"/>
            <p:cNvSpPr/>
            <p:nvPr/>
          </p:nvSpPr>
          <p:spPr>
            <a:xfrm flipH="1">
              <a:off x="7718770" y="3151276"/>
              <a:ext cx="994706" cy="1032026"/>
            </a:xfrm>
            <a:custGeom>
              <a:avLst/>
              <a:gdLst/>
              <a:ahLst/>
              <a:cxnLst/>
              <a:rect l="l" t="t" r="r" b="b"/>
              <a:pathLst>
                <a:path w="44165" h="45822" extrusionOk="0">
                  <a:moveTo>
                    <a:pt x="7779" y="0"/>
                  </a:moveTo>
                  <a:cubicBezTo>
                    <a:pt x="7340" y="0"/>
                    <a:pt x="6914" y="221"/>
                    <a:pt x="6672" y="625"/>
                  </a:cubicBezTo>
                  <a:cubicBezTo>
                    <a:pt x="6409" y="507"/>
                    <a:pt x="6126" y="451"/>
                    <a:pt x="5843" y="451"/>
                  </a:cubicBezTo>
                  <a:cubicBezTo>
                    <a:pt x="5085" y="451"/>
                    <a:pt x="4325" y="854"/>
                    <a:pt x="3936" y="1559"/>
                  </a:cubicBezTo>
                  <a:lnTo>
                    <a:pt x="0" y="8364"/>
                  </a:lnTo>
                  <a:lnTo>
                    <a:pt x="0" y="17470"/>
                  </a:lnTo>
                  <a:lnTo>
                    <a:pt x="10541" y="25643"/>
                  </a:lnTo>
                  <a:lnTo>
                    <a:pt x="29888" y="43222"/>
                  </a:lnTo>
                  <a:cubicBezTo>
                    <a:pt x="30255" y="43555"/>
                    <a:pt x="30622" y="43822"/>
                    <a:pt x="31056" y="44122"/>
                  </a:cubicBezTo>
                  <a:cubicBezTo>
                    <a:pt x="32708" y="45242"/>
                    <a:pt x="34654" y="45822"/>
                    <a:pt x="36621" y="45822"/>
                  </a:cubicBezTo>
                  <a:cubicBezTo>
                    <a:pt x="38347" y="45822"/>
                    <a:pt x="40089" y="45376"/>
                    <a:pt x="41663" y="44456"/>
                  </a:cubicBezTo>
                  <a:lnTo>
                    <a:pt x="43131" y="43622"/>
                  </a:lnTo>
                  <a:lnTo>
                    <a:pt x="44165" y="36284"/>
                  </a:lnTo>
                  <a:lnTo>
                    <a:pt x="37393" y="38152"/>
                  </a:lnTo>
                  <a:cubicBezTo>
                    <a:pt x="36534" y="38391"/>
                    <a:pt x="35662" y="38508"/>
                    <a:pt x="34799" y="38508"/>
                  </a:cubicBezTo>
                  <a:cubicBezTo>
                    <a:pt x="32416" y="38508"/>
                    <a:pt x="30099" y="37616"/>
                    <a:pt x="28287" y="35950"/>
                  </a:cubicBezTo>
                  <a:lnTo>
                    <a:pt x="15278" y="23941"/>
                  </a:lnTo>
                  <a:cubicBezTo>
                    <a:pt x="10808" y="17103"/>
                    <a:pt x="3636" y="14301"/>
                    <a:pt x="3636" y="14301"/>
                  </a:cubicBezTo>
                  <a:lnTo>
                    <a:pt x="4236" y="6963"/>
                  </a:lnTo>
                  <a:lnTo>
                    <a:pt x="8873" y="525"/>
                  </a:lnTo>
                  <a:lnTo>
                    <a:pt x="8606" y="291"/>
                  </a:lnTo>
                  <a:cubicBezTo>
                    <a:pt x="8356" y="94"/>
                    <a:pt x="8065" y="0"/>
                    <a:pt x="7779"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0" name="Google Shape;2450;p55"/>
            <p:cNvSpPr/>
            <p:nvPr/>
          </p:nvSpPr>
          <p:spPr>
            <a:xfrm flipH="1">
              <a:off x="6172623" y="3301276"/>
              <a:ext cx="135991" cy="196148"/>
            </a:xfrm>
            <a:custGeom>
              <a:avLst/>
              <a:gdLst/>
              <a:ahLst/>
              <a:cxnLst/>
              <a:rect l="l" t="t" r="r" b="b"/>
              <a:pathLst>
                <a:path w="6038" h="8709" extrusionOk="0">
                  <a:moveTo>
                    <a:pt x="1761" y="1"/>
                  </a:moveTo>
                  <a:cubicBezTo>
                    <a:pt x="1543" y="1"/>
                    <a:pt x="1320" y="45"/>
                    <a:pt x="1101" y="136"/>
                  </a:cubicBezTo>
                  <a:cubicBezTo>
                    <a:pt x="367" y="469"/>
                    <a:pt x="0" y="1370"/>
                    <a:pt x="234" y="2104"/>
                  </a:cubicBezTo>
                  <a:lnTo>
                    <a:pt x="2302" y="8709"/>
                  </a:lnTo>
                  <a:lnTo>
                    <a:pt x="6038" y="5973"/>
                  </a:lnTo>
                  <a:lnTo>
                    <a:pt x="3203" y="870"/>
                  </a:lnTo>
                  <a:cubicBezTo>
                    <a:pt x="2887" y="312"/>
                    <a:pt x="2343" y="1"/>
                    <a:pt x="1761" y="1"/>
                  </a:cubicBezTo>
                  <a:close/>
                </a:path>
              </a:pathLst>
            </a:custGeom>
            <a:solidFill>
              <a:srgbClr val="E2898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1" name="Google Shape;2451;p55"/>
            <p:cNvSpPr/>
            <p:nvPr/>
          </p:nvSpPr>
          <p:spPr>
            <a:xfrm flipH="1">
              <a:off x="5964515" y="3141231"/>
              <a:ext cx="129234" cy="306599"/>
            </a:xfrm>
            <a:custGeom>
              <a:avLst/>
              <a:gdLst/>
              <a:ahLst/>
              <a:cxnLst/>
              <a:rect l="l" t="t" r="r" b="b"/>
              <a:pathLst>
                <a:path w="5738" h="13613" extrusionOk="0">
                  <a:moveTo>
                    <a:pt x="1687" y="1"/>
                  </a:moveTo>
                  <a:cubicBezTo>
                    <a:pt x="1659" y="1"/>
                    <a:pt x="1630" y="2"/>
                    <a:pt x="1602" y="3"/>
                  </a:cubicBezTo>
                  <a:cubicBezTo>
                    <a:pt x="634" y="37"/>
                    <a:pt x="0" y="1037"/>
                    <a:pt x="367" y="1938"/>
                  </a:cubicBezTo>
                  <a:lnTo>
                    <a:pt x="2436" y="6841"/>
                  </a:lnTo>
                  <a:lnTo>
                    <a:pt x="1201" y="12612"/>
                  </a:lnTo>
                  <a:lnTo>
                    <a:pt x="4637" y="13613"/>
                  </a:lnTo>
                  <a:lnTo>
                    <a:pt x="5738" y="6341"/>
                  </a:lnTo>
                  <a:lnTo>
                    <a:pt x="2903" y="737"/>
                  </a:lnTo>
                  <a:cubicBezTo>
                    <a:pt x="2681" y="294"/>
                    <a:pt x="2219" y="1"/>
                    <a:pt x="1687" y="1"/>
                  </a:cubicBezTo>
                  <a:close/>
                </a:path>
              </a:pathLst>
            </a:custGeom>
            <a:solidFill>
              <a:srgbClr val="EAA5A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2" name="Google Shape;2452;p55"/>
            <p:cNvSpPr/>
            <p:nvPr/>
          </p:nvSpPr>
          <p:spPr>
            <a:xfrm flipH="1">
              <a:off x="5976520" y="3116434"/>
              <a:ext cx="401216" cy="580833"/>
            </a:xfrm>
            <a:custGeom>
              <a:avLst/>
              <a:gdLst/>
              <a:ahLst/>
              <a:cxnLst/>
              <a:rect l="l" t="t" r="r" b="b"/>
              <a:pathLst>
                <a:path w="17814" h="25789" extrusionOk="0">
                  <a:moveTo>
                    <a:pt x="8354" y="0"/>
                  </a:moveTo>
                  <a:cubicBezTo>
                    <a:pt x="8020" y="0"/>
                    <a:pt x="7684" y="128"/>
                    <a:pt x="7439" y="404"/>
                  </a:cubicBezTo>
                  <a:lnTo>
                    <a:pt x="7039" y="771"/>
                  </a:lnTo>
                  <a:cubicBezTo>
                    <a:pt x="6605" y="1238"/>
                    <a:pt x="6572" y="1938"/>
                    <a:pt x="6939" y="2439"/>
                  </a:cubicBezTo>
                  <a:lnTo>
                    <a:pt x="9140" y="5441"/>
                  </a:lnTo>
                  <a:lnTo>
                    <a:pt x="7005" y="3406"/>
                  </a:lnTo>
                  <a:cubicBezTo>
                    <a:pt x="6713" y="3148"/>
                    <a:pt x="6332" y="3005"/>
                    <a:pt x="5954" y="3005"/>
                  </a:cubicBezTo>
                  <a:cubicBezTo>
                    <a:pt x="5598" y="3005"/>
                    <a:pt x="5245" y="3131"/>
                    <a:pt x="4971" y="3406"/>
                  </a:cubicBezTo>
                  <a:cubicBezTo>
                    <a:pt x="4337" y="3906"/>
                    <a:pt x="4304" y="4807"/>
                    <a:pt x="4804" y="5441"/>
                  </a:cubicBezTo>
                  <a:lnTo>
                    <a:pt x="7939" y="9277"/>
                  </a:lnTo>
                  <a:lnTo>
                    <a:pt x="8006" y="14114"/>
                  </a:lnTo>
                  <a:cubicBezTo>
                    <a:pt x="2002" y="16449"/>
                    <a:pt x="0" y="21486"/>
                    <a:pt x="0" y="21486"/>
                  </a:cubicBezTo>
                  <a:lnTo>
                    <a:pt x="8240" y="25789"/>
                  </a:lnTo>
                  <a:lnTo>
                    <a:pt x="17813" y="16515"/>
                  </a:lnTo>
                  <a:lnTo>
                    <a:pt x="16846" y="7442"/>
                  </a:lnTo>
                  <a:lnTo>
                    <a:pt x="12209" y="1104"/>
                  </a:lnTo>
                  <a:cubicBezTo>
                    <a:pt x="11775" y="539"/>
                    <a:pt x="11113" y="229"/>
                    <a:pt x="10438" y="229"/>
                  </a:cubicBezTo>
                  <a:cubicBezTo>
                    <a:pt x="10076" y="229"/>
                    <a:pt x="9711" y="318"/>
                    <a:pt x="9374" y="504"/>
                  </a:cubicBezTo>
                  <a:cubicBezTo>
                    <a:pt x="9139" y="179"/>
                    <a:pt x="8748" y="0"/>
                    <a:pt x="8354"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3" name="Google Shape;2453;p55"/>
            <p:cNvSpPr/>
            <p:nvPr/>
          </p:nvSpPr>
          <p:spPr>
            <a:xfrm flipH="1">
              <a:off x="6017848" y="3121343"/>
              <a:ext cx="155540" cy="305450"/>
            </a:xfrm>
            <a:custGeom>
              <a:avLst/>
              <a:gdLst/>
              <a:ahLst/>
              <a:cxnLst/>
              <a:rect l="l" t="t" r="r" b="b"/>
              <a:pathLst>
                <a:path w="6906" h="13562" extrusionOk="0">
                  <a:moveTo>
                    <a:pt x="326" y="1"/>
                  </a:moveTo>
                  <a:cubicBezTo>
                    <a:pt x="268" y="1"/>
                    <a:pt x="211" y="27"/>
                    <a:pt x="167" y="86"/>
                  </a:cubicBezTo>
                  <a:cubicBezTo>
                    <a:pt x="34" y="152"/>
                    <a:pt x="1" y="319"/>
                    <a:pt x="101" y="453"/>
                  </a:cubicBezTo>
                  <a:lnTo>
                    <a:pt x="5038" y="6991"/>
                  </a:lnTo>
                  <a:lnTo>
                    <a:pt x="6372" y="13328"/>
                  </a:lnTo>
                  <a:cubicBezTo>
                    <a:pt x="6372" y="13462"/>
                    <a:pt x="6505" y="13562"/>
                    <a:pt x="6605" y="13562"/>
                  </a:cubicBezTo>
                  <a:cubicBezTo>
                    <a:pt x="6772" y="13529"/>
                    <a:pt x="6906" y="13395"/>
                    <a:pt x="6872" y="13228"/>
                  </a:cubicBezTo>
                  <a:lnTo>
                    <a:pt x="5538" y="6857"/>
                  </a:lnTo>
                  <a:cubicBezTo>
                    <a:pt x="5538" y="6790"/>
                    <a:pt x="5505" y="6757"/>
                    <a:pt x="5505" y="6724"/>
                  </a:cubicBezTo>
                  <a:lnTo>
                    <a:pt x="534" y="119"/>
                  </a:lnTo>
                  <a:cubicBezTo>
                    <a:pt x="478" y="44"/>
                    <a:pt x="401" y="1"/>
                    <a:pt x="326" y="1"/>
                  </a:cubicBezTo>
                  <a:close/>
                </a:path>
              </a:pathLst>
            </a:custGeom>
            <a:solidFill>
              <a:srgbClr val="E59E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4" name="Google Shape;2454;p55"/>
            <p:cNvSpPr/>
            <p:nvPr/>
          </p:nvSpPr>
          <p:spPr>
            <a:xfrm flipH="1">
              <a:off x="6092984" y="3232402"/>
              <a:ext cx="87162" cy="202657"/>
            </a:xfrm>
            <a:custGeom>
              <a:avLst/>
              <a:gdLst/>
              <a:ahLst/>
              <a:cxnLst/>
              <a:rect l="l" t="t" r="r" b="b"/>
              <a:pathLst>
                <a:path w="3870" h="8998" extrusionOk="0">
                  <a:moveTo>
                    <a:pt x="309" y="0"/>
                  </a:moveTo>
                  <a:cubicBezTo>
                    <a:pt x="257" y="0"/>
                    <a:pt x="207" y="19"/>
                    <a:pt x="167" y="58"/>
                  </a:cubicBezTo>
                  <a:cubicBezTo>
                    <a:pt x="34" y="158"/>
                    <a:pt x="0" y="325"/>
                    <a:pt x="100" y="458"/>
                  </a:cubicBezTo>
                  <a:lnTo>
                    <a:pt x="2269" y="3327"/>
                  </a:lnTo>
                  <a:lnTo>
                    <a:pt x="3336" y="8798"/>
                  </a:lnTo>
                  <a:cubicBezTo>
                    <a:pt x="3369" y="8931"/>
                    <a:pt x="3503" y="8998"/>
                    <a:pt x="3636" y="8998"/>
                  </a:cubicBezTo>
                  <a:cubicBezTo>
                    <a:pt x="3770" y="8965"/>
                    <a:pt x="3870" y="8831"/>
                    <a:pt x="3870" y="8664"/>
                  </a:cubicBezTo>
                  <a:lnTo>
                    <a:pt x="2802" y="3160"/>
                  </a:lnTo>
                  <a:cubicBezTo>
                    <a:pt x="2802" y="3127"/>
                    <a:pt x="2736" y="3094"/>
                    <a:pt x="2736" y="3027"/>
                  </a:cubicBezTo>
                  <a:lnTo>
                    <a:pt x="534" y="125"/>
                  </a:lnTo>
                  <a:cubicBezTo>
                    <a:pt x="474" y="44"/>
                    <a:pt x="388" y="0"/>
                    <a:pt x="309" y="0"/>
                  </a:cubicBezTo>
                  <a:close/>
                </a:path>
              </a:pathLst>
            </a:custGeom>
            <a:solidFill>
              <a:srgbClr val="E59E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5" name="Google Shape;2455;p55"/>
            <p:cNvSpPr/>
            <p:nvPr/>
          </p:nvSpPr>
          <p:spPr>
            <a:xfrm flipH="1">
              <a:off x="6193659" y="3577784"/>
              <a:ext cx="730270" cy="633535"/>
            </a:xfrm>
            <a:custGeom>
              <a:avLst/>
              <a:gdLst/>
              <a:ahLst/>
              <a:cxnLst/>
              <a:rect l="l" t="t" r="r" b="b"/>
              <a:pathLst>
                <a:path w="32424" h="28129" extrusionOk="0">
                  <a:moveTo>
                    <a:pt x="24652" y="1"/>
                  </a:moveTo>
                  <a:lnTo>
                    <a:pt x="468" y="18481"/>
                  </a:lnTo>
                  <a:lnTo>
                    <a:pt x="1" y="26486"/>
                  </a:lnTo>
                  <a:lnTo>
                    <a:pt x="3503" y="27287"/>
                  </a:lnTo>
                  <a:cubicBezTo>
                    <a:pt x="4812" y="27854"/>
                    <a:pt x="6191" y="28129"/>
                    <a:pt x="7557" y="28129"/>
                  </a:cubicBezTo>
                  <a:cubicBezTo>
                    <a:pt x="10370" y="28129"/>
                    <a:pt x="13125" y="26963"/>
                    <a:pt x="15078" y="24785"/>
                  </a:cubicBezTo>
                  <a:lnTo>
                    <a:pt x="32424" y="5305"/>
                  </a:lnTo>
                  <a:lnTo>
                    <a:pt x="24652" y="1"/>
                  </a:ln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6" name="Google Shape;2456;p55"/>
            <p:cNvSpPr/>
            <p:nvPr/>
          </p:nvSpPr>
          <p:spPr>
            <a:xfrm flipH="1">
              <a:off x="6369447" y="3577784"/>
              <a:ext cx="23" cy="23"/>
            </a:xfrm>
            <a:custGeom>
              <a:avLst/>
              <a:gdLst/>
              <a:ahLst/>
              <a:cxnLst/>
              <a:rect l="l" t="t" r="r" b="b"/>
              <a:pathLst>
                <a:path w="1" h="1" extrusionOk="0">
                  <a:moveTo>
                    <a:pt x="0" y="1"/>
                  </a:moveTo>
                  <a:close/>
                </a:path>
              </a:pathLst>
            </a:custGeom>
            <a:solidFill>
              <a:srgbClr val="38D6D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7" name="Google Shape;2457;p55"/>
            <p:cNvSpPr/>
            <p:nvPr/>
          </p:nvSpPr>
          <p:spPr>
            <a:xfrm flipH="1">
              <a:off x="6362690" y="3571681"/>
              <a:ext cx="422995" cy="335202"/>
            </a:xfrm>
            <a:custGeom>
              <a:avLst/>
              <a:gdLst/>
              <a:ahLst/>
              <a:cxnLst/>
              <a:rect l="l" t="t" r="r" b="b"/>
              <a:pathLst>
                <a:path w="18781" h="14883" extrusionOk="0">
                  <a:moveTo>
                    <a:pt x="18516" y="0"/>
                  </a:moveTo>
                  <a:cubicBezTo>
                    <a:pt x="18454" y="0"/>
                    <a:pt x="18393" y="25"/>
                    <a:pt x="18347" y="72"/>
                  </a:cubicBezTo>
                  <a:lnTo>
                    <a:pt x="101" y="14382"/>
                  </a:lnTo>
                  <a:cubicBezTo>
                    <a:pt x="1" y="14449"/>
                    <a:pt x="1" y="14615"/>
                    <a:pt x="67" y="14749"/>
                  </a:cubicBezTo>
                  <a:cubicBezTo>
                    <a:pt x="101" y="14816"/>
                    <a:pt x="201" y="14882"/>
                    <a:pt x="267" y="14882"/>
                  </a:cubicBezTo>
                  <a:cubicBezTo>
                    <a:pt x="367" y="14882"/>
                    <a:pt x="401" y="14882"/>
                    <a:pt x="434" y="14782"/>
                  </a:cubicBezTo>
                  <a:lnTo>
                    <a:pt x="18647" y="472"/>
                  </a:lnTo>
                  <a:cubicBezTo>
                    <a:pt x="18781" y="405"/>
                    <a:pt x="18781" y="238"/>
                    <a:pt x="18714" y="105"/>
                  </a:cubicBezTo>
                  <a:cubicBezTo>
                    <a:pt x="18660" y="34"/>
                    <a:pt x="18587" y="0"/>
                    <a:pt x="18516" y="0"/>
                  </a:cubicBezTo>
                  <a:close/>
                </a:path>
              </a:pathLst>
            </a:custGeom>
            <a:solidFill>
              <a:srgbClr val="E59E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8" name="Google Shape;2458;p55"/>
            <p:cNvSpPr/>
            <p:nvPr/>
          </p:nvSpPr>
          <p:spPr>
            <a:xfrm flipH="1">
              <a:off x="5977285" y="3116434"/>
              <a:ext cx="946643" cy="1096395"/>
            </a:xfrm>
            <a:custGeom>
              <a:avLst/>
              <a:gdLst/>
              <a:ahLst/>
              <a:cxnLst/>
              <a:rect l="l" t="t" r="r" b="b"/>
              <a:pathLst>
                <a:path w="42031" h="48680" extrusionOk="0">
                  <a:moveTo>
                    <a:pt x="32571" y="0"/>
                  </a:moveTo>
                  <a:cubicBezTo>
                    <a:pt x="32238" y="0"/>
                    <a:pt x="31902" y="128"/>
                    <a:pt x="31657" y="404"/>
                  </a:cubicBezTo>
                  <a:lnTo>
                    <a:pt x="31423" y="637"/>
                  </a:lnTo>
                  <a:lnTo>
                    <a:pt x="36727" y="6508"/>
                  </a:lnTo>
                  <a:lnTo>
                    <a:pt x="38095" y="13747"/>
                  </a:lnTo>
                  <a:cubicBezTo>
                    <a:pt x="38095" y="13747"/>
                    <a:pt x="31256" y="17316"/>
                    <a:pt x="27554" y="24588"/>
                  </a:cubicBezTo>
                  <a:lnTo>
                    <a:pt x="16379" y="37364"/>
                  </a:lnTo>
                  <a:cubicBezTo>
                    <a:pt x="14486" y="39513"/>
                    <a:pt x="11787" y="40701"/>
                    <a:pt x="9022" y="40701"/>
                  </a:cubicBezTo>
                  <a:cubicBezTo>
                    <a:pt x="8183" y="40701"/>
                    <a:pt x="7337" y="40591"/>
                    <a:pt x="6505" y="40366"/>
                  </a:cubicBezTo>
                  <a:lnTo>
                    <a:pt x="401" y="38765"/>
                  </a:lnTo>
                  <a:lnTo>
                    <a:pt x="1" y="47037"/>
                  </a:lnTo>
                  <a:lnTo>
                    <a:pt x="3503" y="47838"/>
                  </a:lnTo>
                  <a:cubicBezTo>
                    <a:pt x="4808" y="48404"/>
                    <a:pt x="6181" y="48679"/>
                    <a:pt x="7541" y="48679"/>
                  </a:cubicBezTo>
                  <a:cubicBezTo>
                    <a:pt x="9868" y="48679"/>
                    <a:pt x="12158" y="47873"/>
                    <a:pt x="14011" y="46337"/>
                  </a:cubicBezTo>
                  <a:cubicBezTo>
                    <a:pt x="14378" y="46003"/>
                    <a:pt x="14711" y="45669"/>
                    <a:pt x="15045" y="45303"/>
                  </a:cubicBezTo>
                  <a:lnTo>
                    <a:pt x="32424" y="25789"/>
                  </a:lnTo>
                  <a:lnTo>
                    <a:pt x="42031" y="16515"/>
                  </a:lnTo>
                  <a:lnTo>
                    <a:pt x="41063" y="7442"/>
                  </a:lnTo>
                  <a:lnTo>
                    <a:pt x="36427" y="1104"/>
                  </a:lnTo>
                  <a:cubicBezTo>
                    <a:pt x="35992" y="539"/>
                    <a:pt x="35331" y="229"/>
                    <a:pt x="34656" y="229"/>
                  </a:cubicBezTo>
                  <a:cubicBezTo>
                    <a:pt x="34294" y="229"/>
                    <a:pt x="33929" y="318"/>
                    <a:pt x="33591" y="504"/>
                  </a:cubicBezTo>
                  <a:cubicBezTo>
                    <a:pt x="33357" y="179"/>
                    <a:pt x="32966" y="0"/>
                    <a:pt x="32571" y="0"/>
                  </a:cubicBezTo>
                  <a:close/>
                </a:path>
              </a:pathLst>
            </a:custGeom>
            <a:solidFill>
              <a:srgbClr val="FCC5B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59" name="Google Shape;2459;p55"/>
            <p:cNvSpPr/>
            <p:nvPr/>
          </p:nvSpPr>
          <p:spPr>
            <a:xfrm flipH="1">
              <a:off x="5231108" y="2703059"/>
              <a:ext cx="831711" cy="98446"/>
            </a:xfrm>
            <a:custGeom>
              <a:avLst/>
              <a:gdLst/>
              <a:ahLst/>
              <a:cxnLst/>
              <a:rect l="l" t="t" r="r" b="b"/>
              <a:pathLst>
                <a:path w="36928" h="4371" extrusionOk="0">
                  <a:moveTo>
                    <a:pt x="5004" y="1"/>
                  </a:moveTo>
                  <a:cubicBezTo>
                    <a:pt x="2402" y="1"/>
                    <a:pt x="301" y="1936"/>
                    <a:pt x="1" y="4371"/>
                  </a:cubicBezTo>
                  <a:lnTo>
                    <a:pt x="36927" y="4371"/>
                  </a:lnTo>
                  <a:cubicBezTo>
                    <a:pt x="36594" y="1936"/>
                    <a:pt x="34525" y="1"/>
                    <a:pt x="3195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60" name="Google Shape;2460;p55"/>
            <p:cNvSpPr/>
            <p:nvPr/>
          </p:nvSpPr>
          <p:spPr>
            <a:xfrm flipH="1">
              <a:off x="5556565" y="3960937"/>
              <a:ext cx="1509" cy="2297"/>
            </a:xfrm>
            <a:custGeom>
              <a:avLst/>
              <a:gdLst/>
              <a:ahLst/>
              <a:cxnLst/>
              <a:rect l="l" t="t" r="r" b="b"/>
              <a:pathLst>
                <a:path w="67" h="102" fill="none" extrusionOk="0">
                  <a:moveTo>
                    <a:pt x="67" y="101"/>
                  </a:moveTo>
                  <a:cubicBezTo>
                    <a:pt x="67" y="34"/>
                    <a:pt x="67" y="34"/>
                    <a:pt x="0" y="1"/>
                  </a:cubicBezTo>
                  <a:cubicBezTo>
                    <a:pt x="33" y="34"/>
                    <a:pt x="67" y="101"/>
                    <a:pt x="67" y="101"/>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61" name="Google Shape;2461;p55"/>
            <p:cNvSpPr/>
            <p:nvPr/>
          </p:nvSpPr>
          <p:spPr>
            <a:xfrm flipH="1">
              <a:off x="5559561" y="3951928"/>
              <a:ext cx="766" cy="1532"/>
            </a:xfrm>
            <a:custGeom>
              <a:avLst/>
              <a:gdLst/>
              <a:ahLst/>
              <a:cxnLst/>
              <a:rect l="l" t="t" r="r" b="b"/>
              <a:pathLst>
                <a:path w="34" h="68" fill="none" extrusionOk="0">
                  <a:moveTo>
                    <a:pt x="33" y="67"/>
                  </a:moveTo>
                  <a:cubicBezTo>
                    <a:pt x="33" y="34"/>
                    <a:pt x="33" y="1"/>
                    <a:pt x="0" y="1"/>
                  </a:cubicBezTo>
                  <a:cubicBezTo>
                    <a:pt x="0" y="34"/>
                    <a:pt x="0" y="34"/>
                    <a:pt x="33"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62" name="Google Shape;2462;p55"/>
            <p:cNvSpPr/>
            <p:nvPr/>
          </p:nvSpPr>
          <p:spPr>
            <a:xfrm flipH="1">
              <a:off x="5563322" y="3941410"/>
              <a:ext cx="766" cy="3041"/>
            </a:xfrm>
            <a:custGeom>
              <a:avLst/>
              <a:gdLst/>
              <a:ahLst/>
              <a:cxnLst/>
              <a:rect l="l" t="t" r="r" b="b"/>
              <a:pathLst>
                <a:path w="34" h="135" fill="none" extrusionOk="0">
                  <a:moveTo>
                    <a:pt x="34" y="134"/>
                  </a:moveTo>
                  <a:cubicBezTo>
                    <a:pt x="34" y="67"/>
                    <a:pt x="0" y="34"/>
                    <a:pt x="0" y="1"/>
                  </a:cubicBezTo>
                  <a:cubicBezTo>
                    <a:pt x="0" y="34"/>
                    <a:pt x="34" y="67"/>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63" name="Google Shape;2463;p55"/>
            <p:cNvSpPr/>
            <p:nvPr/>
          </p:nvSpPr>
          <p:spPr>
            <a:xfrm flipH="1">
              <a:off x="5551295" y="3993257"/>
              <a:ext cx="23" cy="23"/>
            </a:xfrm>
            <a:custGeom>
              <a:avLst/>
              <a:gdLst/>
              <a:ahLst/>
              <a:cxnLst/>
              <a:rect l="l" t="t" r="r" b="b"/>
              <a:pathLst>
                <a:path w="1" h="1" fill="none" extrusionOk="0">
                  <a:moveTo>
                    <a:pt x="0" y="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64" name="Google Shape;2464;p55"/>
            <p:cNvSpPr/>
            <p:nvPr/>
          </p:nvSpPr>
          <p:spPr>
            <a:xfrm flipH="1">
              <a:off x="5555056" y="3971455"/>
              <a:ext cx="23" cy="788"/>
            </a:xfrm>
            <a:custGeom>
              <a:avLst/>
              <a:gdLst/>
              <a:ahLst/>
              <a:cxnLst/>
              <a:rect l="l" t="t" r="r" b="b"/>
              <a:pathLst>
                <a:path w="1" h="35" fill="none" extrusionOk="0">
                  <a:moveTo>
                    <a:pt x="1" y="34"/>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65" name="Google Shape;2465;p55"/>
            <p:cNvSpPr/>
            <p:nvPr/>
          </p:nvSpPr>
          <p:spPr>
            <a:xfrm flipH="1">
              <a:off x="5552804" y="3981973"/>
              <a:ext cx="23" cy="788"/>
            </a:xfrm>
            <a:custGeom>
              <a:avLst/>
              <a:gdLst/>
              <a:ahLst/>
              <a:cxnLst/>
              <a:rect l="l" t="t" r="r" b="b"/>
              <a:pathLst>
                <a:path w="1" h="35" fill="none" extrusionOk="0">
                  <a:moveTo>
                    <a:pt x="1" y="34"/>
                  </a:moveTo>
                  <a:cubicBezTo>
                    <a:pt x="1" y="34"/>
                    <a:pt x="1" y="1"/>
                    <a:pt x="1" y="34"/>
                  </a:cubicBezTo>
                  <a:cubicBezTo>
                    <a:pt x="1" y="1"/>
                    <a:pt x="1" y="34"/>
                    <a:pt x="1" y="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2466" name="Google Shape;2466;p55"/>
            <p:cNvGrpSpPr/>
            <p:nvPr/>
          </p:nvGrpSpPr>
          <p:grpSpPr>
            <a:xfrm flipH="1">
              <a:off x="4978669" y="3830860"/>
              <a:ext cx="749797" cy="717499"/>
              <a:chOff x="8274000" y="3178722"/>
              <a:chExt cx="749797" cy="717499"/>
            </a:xfrm>
          </p:grpSpPr>
          <p:sp>
            <p:nvSpPr>
              <p:cNvPr id="2467" name="Google Shape;2467;p55"/>
              <p:cNvSpPr/>
              <p:nvPr/>
            </p:nvSpPr>
            <p:spPr>
              <a:xfrm flipH="1">
                <a:off x="8313054"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68" name="Google Shape;2468;p55"/>
              <p:cNvSpPr/>
              <p:nvPr/>
            </p:nvSpPr>
            <p:spPr>
              <a:xfrm flipH="1">
                <a:off x="8274000"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69" name="Google Shape;2469;p55"/>
              <p:cNvSpPr/>
              <p:nvPr/>
            </p:nvSpPr>
            <p:spPr>
              <a:xfrm>
                <a:off x="8325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70" name="Google Shape;2470;p55"/>
              <p:cNvSpPr/>
              <p:nvPr/>
            </p:nvSpPr>
            <p:spPr>
              <a:xfrm>
                <a:off x="8527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71" name="Google Shape;2471;p55"/>
              <p:cNvSpPr/>
              <p:nvPr/>
            </p:nvSpPr>
            <p:spPr>
              <a:xfrm>
                <a:off x="8448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2472" name="Google Shape;2472;p55"/>
            <p:cNvSpPr/>
            <p:nvPr/>
          </p:nvSpPr>
          <p:spPr>
            <a:xfrm flipH="1">
              <a:off x="8524130" y="4024811"/>
              <a:ext cx="67658" cy="67635"/>
            </a:xfrm>
            <a:custGeom>
              <a:avLst/>
              <a:gdLst/>
              <a:ahLst/>
              <a:cxnLst/>
              <a:rect l="l" t="t" r="r" b="b"/>
              <a:pathLst>
                <a:path w="3004" h="3003" extrusionOk="0">
                  <a:moveTo>
                    <a:pt x="1502" y="0"/>
                  </a:moveTo>
                  <a:cubicBezTo>
                    <a:pt x="668" y="0"/>
                    <a:pt x="1" y="667"/>
                    <a:pt x="1" y="1501"/>
                  </a:cubicBezTo>
                  <a:cubicBezTo>
                    <a:pt x="1" y="2335"/>
                    <a:pt x="668" y="3002"/>
                    <a:pt x="1502" y="3002"/>
                  </a:cubicBezTo>
                  <a:cubicBezTo>
                    <a:pt x="2336" y="3002"/>
                    <a:pt x="3003" y="2335"/>
                    <a:pt x="3003" y="1501"/>
                  </a:cubicBezTo>
                  <a:cubicBezTo>
                    <a:pt x="2970" y="667"/>
                    <a:pt x="2303" y="0"/>
                    <a:pt x="1502" y="0"/>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73" name="Google Shape;2473;p55"/>
            <p:cNvSpPr/>
            <p:nvPr/>
          </p:nvSpPr>
          <p:spPr>
            <a:xfrm>
              <a:off x="8550436" y="3752018"/>
              <a:ext cx="137500" cy="150946"/>
            </a:xfrm>
            <a:custGeom>
              <a:avLst/>
              <a:gdLst/>
              <a:ahLst/>
              <a:cxnLst/>
              <a:rect l="l" t="t" r="r" b="b"/>
              <a:pathLst>
                <a:path w="6105" h="6702" extrusionOk="0">
                  <a:moveTo>
                    <a:pt x="751" y="1"/>
                  </a:moveTo>
                  <a:cubicBezTo>
                    <a:pt x="369" y="1"/>
                    <a:pt x="0" y="330"/>
                    <a:pt x="0" y="738"/>
                  </a:cubicBezTo>
                  <a:lnTo>
                    <a:pt x="0" y="5975"/>
                  </a:lnTo>
                  <a:cubicBezTo>
                    <a:pt x="0" y="6406"/>
                    <a:pt x="347" y="6702"/>
                    <a:pt x="733" y="6702"/>
                  </a:cubicBezTo>
                  <a:cubicBezTo>
                    <a:pt x="855" y="6702"/>
                    <a:pt x="981" y="6672"/>
                    <a:pt x="1101" y="6608"/>
                  </a:cubicBezTo>
                  <a:lnTo>
                    <a:pt x="5638" y="3973"/>
                  </a:lnTo>
                  <a:cubicBezTo>
                    <a:pt x="6105" y="3706"/>
                    <a:pt x="6105" y="3039"/>
                    <a:pt x="5638" y="2739"/>
                  </a:cubicBezTo>
                  <a:lnTo>
                    <a:pt x="1101" y="104"/>
                  </a:lnTo>
                  <a:cubicBezTo>
                    <a:pt x="990" y="33"/>
                    <a:pt x="870" y="1"/>
                    <a:pt x="751" y="1"/>
                  </a:cubicBezTo>
                  <a:close/>
                </a:path>
              </a:pathLst>
            </a:custGeom>
            <a:solidFill>
              <a:srgbClr val="EDD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74" name="Google Shape;2474;p55"/>
            <p:cNvSpPr/>
            <p:nvPr/>
          </p:nvSpPr>
          <p:spPr>
            <a:xfrm flipH="1">
              <a:off x="8731271" y="4393068"/>
              <a:ext cx="100698" cy="87995"/>
            </a:xfrm>
            <a:custGeom>
              <a:avLst/>
              <a:gdLst/>
              <a:ahLst/>
              <a:cxnLst/>
              <a:rect l="l" t="t" r="r" b="b"/>
              <a:pathLst>
                <a:path w="4471" h="3907" extrusionOk="0">
                  <a:moveTo>
                    <a:pt x="2233" y="1"/>
                  </a:moveTo>
                  <a:cubicBezTo>
                    <a:pt x="1487" y="1"/>
                    <a:pt x="787" y="424"/>
                    <a:pt x="468" y="1136"/>
                  </a:cubicBezTo>
                  <a:cubicBezTo>
                    <a:pt x="1" y="2137"/>
                    <a:pt x="468" y="3271"/>
                    <a:pt x="1402" y="3738"/>
                  </a:cubicBezTo>
                  <a:cubicBezTo>
                    <a:pt x="1665" y="3852"/>
                    <a:pt x="1938" y="3906"/>
                    <a:pt x="2205" y="3906"/>
                  </a:cubicBezTo>
                  <a:cubicBezTo>
                    <a:pt x="2953" y="3906"/>
                    <a:pt x="3660" y="3483"/>
                    <a:pt x="4004" y="2771"/>
                  </a:cubicBezTo>
                  <a:cubicBezTo>
                    <a:pt x="4471" y="1770"/>
                    <a:pt x="4037" y="636"/>
                    <a:pt x="3036" y="169"/>
                  </a:cubicBezTo>
                  <a:cubicBezTo>
                    <a:pt x="2773" y="55"/>
                    <a:pt x="2500" y="1"/>
                    <a:pt x="22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75" name="Google Shape;2475;p55"/>
            <p:cNvSpPr/>
            <p:nvPr/>
          </p:nvSpPr>
          <p:spPr>
            <a:xfrm flipH="1">
              <a:off x="8517150" y="4873653"/>
              <a:ext cx="24820" cy="33649"/>
            </a:xfrm>
            <a:custGeom>
              <a:avLst/>
              <a:gdLst/>
              <a:ahLst/>
              <a:cxnLst/>
              <a:rect l="l" t="t" r="r" b="b"/>
              <a:pathLst>
                <a:path w="1102" h="1494" extrusionOk="0">
                  <a:moveTo>
                    <a:pt x="233" y="0"/>
                  </a:moveTo>
                  <a:cubicBezTo>
                    <a:pt x="201" y="0"/>
                    <a:pt x="167" y="4"/>
                    <a:pt x="134" y="13"/>
                  </a:cubicBezTo>
                  <a:cubicBezTo>
                    <a:pt x="67" y="113"/>
                    <a:pt x="1" y="146"/>
                    <a:pt x="1" y="179"/>
                  </a:cubicBezTo>
                  <a:cubicBezTo>
                    <a:pt x="1" y="246"/>
                    <a:pt x="1" y="280"/>
                    <a:pt x="67" y="313"/>
                  </a:cubicBezTo>
                  <a:lnTo>
                    <a:pt x="668" y="1414"/>
                  </a:lnTo>
                  <a:cubicBezTo>
                    <a:pt x="692" y="1463"/>
                    <a:pt x="770" y="1494"/>
                    <a:pt x="863" y="1494"/>
                  </a:cubicBezTo>
                  <a:cubicBezTo>
                    <a:pt x="896" y="1494"/>
                    <a:pt x="932" y="1489"/>
                    <a:pt x="968" y="1480"/>
                  </a:cubicBezTo>
                  <a:cubicBezTo>
                    <a:pt x="1068" y="1447"/>
                    <a:pt x="1101" y="1314"/>
                    <a:pt x="1068" y="1180"/>
                  </a:cubicBezTo>
                  <a:lnTo>
                    <a:pt x="434" y="113"/>
                  </a:lnTo>
                  <a:cubicBezTo>
                    <a:pt x="409" y="38"/>
                    <a:pt x="328"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76" name="Google Shape;2476;p55"/>
            <p:cNvSpPr/>
            <p:nvPr/>
          </p:nvSpPr>
          <p:spPr>
            <a:xfrm flipH="1">
              <a:off x="8559222" y="4571627"/>
              <a:ext cx="151036" cy="261621"/>
            </a:xfrm>
            <a:custGeom>
              <a:avLst/>
              <a:gdLst/>
              <a:ahLst/>
              <a:cxnLst/>
              <a:rect l="l" t="t" r="r" b="b"/>
              <a:pathLst>
                <a:path w="6706" h="11616" extrusionOk="0">
                  <a:moveTo>
                    <a:pt x="225" y="0"/>
                  </a:moveTo>
                  <a:cubicBezTo>
                    <a:pt x="192" y="0"/>
                    <a:pt x="161" y="4"/>
                    <a:pt x="134" y="13"/>
                  </a:cubicBezTo>
                  <a:cubicBezTo>
                    <a:pt x="67" y="46"/>
                    <a:pt x="67" y="80"/>
                    <a:pt x="1" y="180"/>
                  </a:cubicBezTo>
                  <a:cubicBezTo>
                    <a:pt x="1" y="213"/>
                    <a:pt x="1" y="247"/>
                    <a:pt x="67" y="313"/>
                  </a:cubicBezTo>
                  <a:lnTo>
                    <a:pt x="1302" y="2548"/>
                  </a:lnTo>
                  <a:cubicBezTo>
                    <a:pt x="1352" y="2623"/>
                    <a:pt x="1439" y="2661"/>
                    <a:pt x="1522" y="2661"/>
                  </a:cubicBezTo>
                  <a:cubicBezTo>
                    <a:pt x="1550" y="2661"/>
                    <a:pt x="1577" y="2657"/>
                    <a:pt x="1602" y="2648"/>
                  </a:cubicBezTo>
                  <a:cubicBezTo>
                    <a:pt x="1702" y="2582"/>
                    <a:pt x="1735" y="2415"/>
                    <a:pt x="1702" y="2348"/>
                  </a:cubicBezTo>
                  <a:lnTo>
                    <a:pt x="434" y="80"/>
                  </a:lnTo>
                  <a:cubicBezTo>
                    <a:pt x="410" y="31"/>
                    <a:pt x="314" y="0"/>
                    <a:pt x="225" y="0"/>
                  </a:cubicBezTo>
                  <a:close/>
                  <a:moveTo>
                    <a:pt x="2703" y="4489"/>
                  </a:moveTo>
                  <a:cubicBezTo>
                    <a:pt x="2667" y="4489"/>
                    <a:pt x="2632" y="4497"/>
                    <a:pt x="2602" y="4516"/>
                  </a:cubicBezTo>
                  <a:cubicBezTo>
                    <a:pt x="2569" y="4516"/>
                    <a:pt x="2536" y="4583"/>
                    <a:pt x="2469" y="4683"/>
                  </a:cubicBezTo>
                  <a:cubicBezTo>
                    <a:pt x="2469" y="4716"/>
                    <a:pt x="2469" y="4750"/>
                    <a:pt x="2536" y="4817"/>
                  </a:cubicBezTo>
                  <a:lnTo>
                    <a:pt x="3770" y="7051"/>
                  </a:lnTo>
                  <a:cubicBezTo>
                    <a:pt x="3794" y="7099"/>
                    <a:pt x="3884" y="7146"/>
                    <a:pt x="3970" y="7146"/>
                  </a:cubicBezTo>
                  <a:cubicBezTo>
                    <a:pt x="4006" y="7146"/>
                    <a:pt x="4041" y="7138"/>
                    <a:pt x="4070" y="7118"/>
                  </a:cubicBezTo>
                  <a:cubicBezTo>
                    <a:pt x="4137" y="7085"/>
                    <a:pt x="4204" y="6918"/>
                    <a:pt x="4137" y="6851"/>
                  </a:cubicBezTo>
                  <a:lnTo>
                    <a:pt x="2903" y="4583"/>
                  </a:lnTo>
                  <a:cubicBezTo>
                    <a:pt x="2879" y="4536"/>
                    <a:pt x="2789" y="4489"/>
                    <a:pt x="2703" y="4489"/>
                  </a:cubicBezTo>
                  <a:close/>
                  <a:moveTo>
                    <a:pt x="5204" y="8959"/>
                  </a:moveTo>
                  <a:cubicBezTo>
                    <a:pt x="5169" y="8959"/>
                    <a:pt x="5134" y="8967"/>
                    <a:pt x="5104" y="8986"/>
                  </a:cubicBezTo>
                  <a:cubicBezTo>
                    <a:pt x="5071" y="9020"/>
                    <a:pt x="5038" y="9053"/>
                    <a:pt x="4971" y="9153"/>
                  </a:cubicBezTo>
                  <a:cubicBezTo>
                    <a:pt x="4971" y="9186"/>
                    <a:pt x="4971" y="9220"/>
                    <a:pt x="5038" y="9253"/>
                  </a:cubicBezTo>
                  <a:lnTo>
                    <a:pt x="6272" y="11521"/>
                  </a:lnTo>
                  <a:cubicBezTo>
                    <a:pt x="6295" y="11569"/>
                    <a:pt x="6386" y="11616"/>
                    <a:pt x="6472" y="11616"/>
                  </a:cubicBezTo>
                  <a:cubicBezTo>
                    <a:pt x="6508" y="11616"/>
                    <a:pt x="6543" y="11608"/>
                    <a:pt x="6572" y="11588"/>
                  </a:cubicBezTo>
                  <a:cubicBezTo>
                    <a:pt x="6639" y="11555"/>
                    <a:pt x="6705" y="11388"/>
                    <a:pt x="6639" y="11321"/>
                  </a:cubicBezTo>
                  <a:lnTo>
                    <a:pt x="5404" y="9053"/>
                  </a:lnTo>
                  <a:cubicBezTo>
                    <a:pt x="5381" y="9006"/>
                    <a:pt x="5291" y="8959"/>
                    <a:pt x="5204" y="895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77" name="Google Shape;2477;p55"/>
            <p:cNvSpPr/>
            <p:nvPr/>
          </p:nvSpPr>
          <p:spPr>
            <a:xfrm flipH="1">
              <a:off x="8726767" y="4495411"/>
              <a:ext cx="24054" cy="33581"/>
            </a:xfrm>
            <a:custGeom>
              <a:avLst/>
              <a:gdLst/>
              <a:ahLst/>
              <a:cxnLst/>
              <a:rect l="l" t="t" r="r" b="b"/>
              <a:pathLst>
                <a:path w="1068" h="1491" extrusionOk="0">
                  <a:moveTo>
                    <a:pt x="215" y="0"/>
                  </a:moveTo>
                  <a:cubicBezTo>
                    <a:pt x="179" y="0"/>
                    <a:pt x="139" y="8"/>
                    <a:pt x="100" y="28"/>
                  </a:cubicBezTo>
                  <a:cubicBezTo>
                    <a:pt x="34" y="61"/>
                    <a:pt x="0" y="128"/>
                    <a:pt x="0" y="195"/>
                  </a:cubicBezTo>
                  <a:cubicBezTo>
                    <a:pt x="0" y="228"/>
                    <a:pt x="0" y="262"/>
                    <a:pt x="34" y="295"/>
                  </a:cubicBezTo>
                  <a:lnTo>
                    <a:pt x="667" y="1396"/>
                  </a:lnTo>
                  <a:cubicBezTo>
                    <a:pt x="691" y="1443"/>
                    <a:pt x="765" y="1490"/>
                    <a:pt x="841" y="1490"/>
                  </a:cubicBezTo>
                  <a:cubicBezTo>
                    <a:pt x="873" y="1490"/>
                    <a:pt x="905" y="1482"/>
                    <a:pt x="934" y="1462"/>
                  </a:cubicBezTo>
                  <a:cubicBezTo>
                    <a:pt x="1034" y="1429"/>
                    <a:pt x="1068" y="1296"/>
                    <a:pt x="1034" y="1196"/>
                  </a:cubicBezTo>
                  <a:lnTo>
                    <a:pt x="401" y="95"/>
                  </a:lnTo>
                  <a:cubicBezTo>
                    <a:pt x="377" y="48"/>
                    <a:pt x="303" y="0"/>
                    <a:pt x="2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78" name="Google Shape;2478;p55"/>
            <p:cNvSpPr/>
            <p:nvPr/>
          </p:nvSpPr>
          <p:spPr>
            <a:xfrm flipH="1">
              <a:off x="8429244" y="4921356"/>
              <a:ext cx="108964" cy="95248"/>
            </a:xfrm>
            <a:custGeom>
              <a:avLst/>
              <a:gdLst/>
              <a:ahLst/>
              <a:cxnLst/>
              <a:rect l="l" t="t" r="r" b="b"/>
              <a:pathLst>
                <a:path w="4838" h="4229" extrusionOk="0">
                  <a:moveTo>
                    <a:pt x="2445" y="1"/>
                  </a:moveTo>
                  <a:cubicBezTo>
                    <a:pt x="1647" y="1"/>
                    <a:pt x="868" y="472"/>
                    <a:pt x="501" y="1230"/>
                  </a:cubicBezTo>
                  <a:cubicBezTo>
                    <a:pt x="0" y="2298"/>
                    <a:pt x="501" y="3532"/>
                    <a:pt x="1568" y="4032"/>
                  </a:cubicBezTo>
                  <a:cubicBezTo>
                    <a:pt x="1844" y="4166"/>
                    <a:pt x="2134" y="4228"/>
                    <a:pt x="2420" y="4228"/>
                  </a:cubicBezTo>
                  <a:cubicBezTo>
                    <a:pt x="3208" y="4228"/>
                    <a:pt x="3970" y="3757"/>
                    <a:pt x="4337" y="2998"/>
                  </a:cubicBezTo>
                  <a:cubicBezTo>
                    <a:pt x="4837" y="1964"/>
                    <a:pt x="4337" y="697"/>
                    <a:pt x="3303" y="196"/>
                  </a:cubicBezTo>
                  <a:cubicBezTo>
                    <a:pt x="3027" y="63"/>
                    <a:pt x="2735" y="1"/>
                    <a:pt x="24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79" name="Google Shape;2479;p55"/>
            <p:cNvSpPr/>
            <p:nvPr/>
          </p:nvSpPr>
          <p:spPr>
            <a:xfrm flipH="1">
              <a:off x="5928135" y="2721842"/>
              <a:ext cx="62365" cy="62387"/>
            </a:xfrm>
            <a:custGeom>
              <a:avLst/>
              <a:gdLst/>
              <a:ahLst/>
              <a:cxnLst/>
              <a:rect l="l" t="t" r="r" b="b"/>
              <a:pathLst>
                <a:path w="2769" h="2770" extrusionOk="0">
                  <a:moveTo>
                    <a:pt x="1368" y="1"/>
                  </a:moveTo>
                  <a:cubicBezTo>
                    <a:pt x="634" y="1"/>
                    <a:pt x="0" y="635"/>
                    <a:pt x="0" y="1369"/>
                  </a:cubicBezTo>
                  <a:cubicBezTo>
                    <a:pt x="0" y="2136"/>
                    <a:pt x="634" y="2770"/>
                    <a:pt x="1368" y="2770"/>
                  </a:cubicBezTo>
                  <a:cubicBezTo>
                    <a:pt x="2135" y="2770"/>
                    <a:pt x="2769" y="2136"/>
                    <a:pt x="2769" y="1369"/>
                  </a:cubicBezTo>
                  <a:cubicBezTo>
                    <a:pt x="2769" y="635"/>
                    <a:pt x="2135" y="1"/>
                    <a:pt x="1368" y="1"/>
                  </a:cubicBezTo>
                  <a:close/>
                </a:path>
              </a:pathLst>
            </a:custGeom>
            <a:solidFill>
              <a:srgbClr val="C2F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80" name="Google Shape;2480;p55"/>
            <p:cNvSpPr/>
            <p:nvPr/>
          </p:nvSpPr>
          <p:spPr>
            <a:xfrm flipH="1">
              <a:off x="5813180" y="2721842"/>
              <a:ext cx="61622" cy="61644"/>
            </a:xfrm>
            <a:custGeom>
              <a:avLst/>
              <a:gdLst/>
              <a:ahLst/>
              <a:cxnLst/>
              <a:rect l="l" t="t" r="r" b="b"/>
              <a:pathLst>
                <a:path w="2736" h="2737" extrusionOk="0">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2481" name="Google Shape;2481;p55"/>
            <p:cNvSpPr/>
            <p:nvPr/>
          </p:nvSpPr>
          <p:spPr>
            <a:xfrm flipH="1">
              <a:off x="5697482" y="2721842"/>
              <a:ext cx="61622" cy="61644"/>
            </a:xfrm>
            <a:custGeom>
              <a:avLst/>
              <a:gdLst/>
              <a:ahLst/>
              <a:cxnLst/>
              <a:rect l="l" t="t" r="r" b="b"/>
              <a:pathLst>
                <a:path w="2736" h="2737" extrusionOk="0">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136" name="Google Shape;1639;p40"/>
          <p:cNvSpPr txBox="1">
            <a:spLocks noGrp="1"/>
          </p:cNvSpPr>
          <p:nvPr>
            <p:ph type="title"/>
          </p:nvPr>
        </p:nvSpPr>
        <p:spPr>
          <a:xfrm>
            <a:off x="343333" y="556129"/>
            <a:ext cx="4583884" cy="32583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6600" dirty="0">
                <a:latin typeface="Pangolin" panose="00000500000000000000" pitchFamily="2" charset="0"/>
              </a:rPr>
              <a:t>D</a:t>
            </a:r>
            <a:r>
              <a:rPr lang="en-US" sz="6600" dirty="0">
                <a:latin typeface="Pangolin" panose="00000500000000000000" pitchFamily="2" charset="0"/>
              </a:rPr>
              <a:t>emo</a:t>
            </a:r>
            <a:r>
              <a:rPr lang="vi-VN" sz="6600" dirty="0">
                <a:latin typeface="Pangolin" panose="00000500000000000000" pitchFamily="2" charset="0"/>
              </a:rPr>
              <a:t> Jetpack Compose</a:t>
            </a:r>
            <a:endParaRPr lang="en-US" sz="6600" dirty="0">
              <a:latin typeface="Pangolin"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grpSp>
        <p:nvGrpSpPr>
          <p:cNvPr id="1828" name="Google Shape;1828;p44"/>
          <p:cNvGrpSpPr/>
          <p:nvPr/>
        </p:nvGrpSpPr>
        <p:grpSpPr>
          <a:xfrm flipH="1">
            <a:off x="4960770" y="622090"/>
            <a:ext cx="4023614" cy="3946795"/>
            <a:chOff x="574956" y="-253549"/>
            <a:chExt cx="3441045" cy="3375349"/>
          </a:xfrm>
        </p:grpSpPr>
        <p:sp>
          <p:nvSpPr>
            <p:cNvPr id="1829" name="Google Shape;1829;p44"/>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0" name="Google Shape;1830;p44"/>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1" name="Google Shape;1831;p44"/>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2" name="Google Shape;1832;p44"/>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3" name="Google Shape;1833;p44"/>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4" name="Google Shape;1834;p44"/>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5" name="Google Shape;1835;p44"/>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6" name="Google Shape;1836;p44"/>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7" name="Google Shape;1837;p44"/>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8" name="Google Shape;1838;p44"/>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39" name="Google Shape;1839;p44"/>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0" name="Google Shape;1840;p44"/>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1" name="Google Shape;1841;p44"/>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2" name="Google Shape;1842;p44"/>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3" name="Google Shape;1843;p44"/>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4" name="Google Shape;1844;p44"/>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5" name="Google Shape;1845;p44"/>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6" name="Google Shape;1846;p44"/>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7" name="Google Shape;1847;p44"/>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8" name="Google Shape;1848;p44"/>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49" name="Google Shape;1849;p44"/>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0" name="Google Shape;1850;p44"/>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1" name="Google Shape;1851;p44"/>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2" name="Google Shape;1852;p44"/>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3" name="Google Shape;1853;p44"/>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4" name="Google Shape;1854;p44"/>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5" name="Google Shape;1855;p44"/>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6" name="Google Shape;1856;p44"/>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7" name="Google Shape;1857;p44"/>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8" name="Google Shape;1858;p44"/>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59" name="Google Shape;1859;p44"/>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0" name="Google Shape;1860;p44"/>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1" name="Google Shape;1861;p44"/>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2" name="Google Shape;1862;p44"/>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3" name="Google Shape;1863;p44"/>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4" name="Google Shape;1864;p44"/>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5" name="Google Shape;1865;p44"/>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6" name="Google Shape;1866;p44"/>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7" name="Google Shape;1867;p44"/>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8" name="Google Shape;1868;p44"/>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69" name="Google Shape;1869;p44"/>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0" name="Google Shape;1870;p44"/>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1" name="Google Shape;1871;p44"/>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2" name="Google Shape;1872;p44"/>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3" name="Google Shape;1873;p44"/>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4" name="Google Shape;1874;p44"/>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5" name="Google Shape;1875;p44"/>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6" name="Google Shape;1876;p44"/>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7" name="Google Shape;1877;p44"/>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8" name="Google Shape;1878;p44"/>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79" name="Google Shape;1879;p44"/>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0" name="Google Shape;1880;p44"/>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1" name="Google Shape;1881;p44"/>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2" name="Google Shape;1882;p44"/>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3" name="Google Shape;1883;p44"/>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4" name="Google Shape;1884;p44"/>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5" name="Google Shape;1885;p44"/>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6" name="Google Shape;1886;p44"/>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7" name="Google Shape;1887;p44"/>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8" name="Google Shape;1888;p44"/>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89" name="Google Shape;1889;p44"/>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0" name="Google Shape;1890;p44"/>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1" name="Google Shape;1891;p44"/>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2" name="Google Shape;1892;p44"/>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3" name="Google Shape;1893;p44"/>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4" name="Google Shape;1894;p44"/>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5" name="Google Shape;1895;p44"/>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6" name="Google Shape;1896;p44"/>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7" name="Google Shape;1897;p44"/>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8" name="Google Shape;1898;p44"/>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899" name="Google Shape;1899;p44"/>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00" name="Google Shape;1900;p44"/>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01" name="Google Shape;1901;p44"/>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02" name="Google Shape;1902;p44"/>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03" name="Google Shape;1903;p44"/>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04" name="Google Shape;1904;p44"/>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05" name="Google Shape;1905;p44"/>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1906" name="Google Shape;1906;p44"/>
            <p:cNvGrpSpPr/>
            <p:nvPr/>
          </p:nvGrpSpPr>
          <p:grpSpPr>
            <a:xfrm>
              <a:off x="3365969" y="-253549"/>
              <a:ext cx="256800" cy="245850"/>
              <a:chOff x="3365969" y="-253549"/>
              <a:chExt cx="256800" cy="245850"/>
            </a:xfrm>
          </p:grpSpPr>
          <p:sp>
            <p:nvSpPr>
              <p:cNvPr id="1907" name="Google Shape;1907;p44"/>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08" name="Google Shape;1908;p44"/>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09" name="Google Shape;1909;p44"/>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10" name="Google Shape;1910;p44"/>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1911" name="Google Shape;1911;p44"/>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12" name="Google Shape;1912;p44"/>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13" name="Google Shape;1913;p44"/>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14" name="Google Shape;1914;p44"/>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15" name="Google Shape;1915;p44"/>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16" name="Google Shape;1916;p44"/>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17" name="Google Shape;1917;p44"/>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1918" name="Google Shape;1918;p44"/>
            <p:cNvGrpSpPr/>
            <p:nvPr/>
          </p:nvGrpSpPr>
          <p:grpSpPr>
            <a:xfrm>
              <a:off x="855125" y="-39522"/>
              <a:ext cx="642034" cy="707745"/>
              <a:chOff x="855125" y="-39522"/>
              <a:chExt cx="642034" cy="707745"/>
            </a:xfrm>
          </p:grpSpPr>
          <p:sp>
            <p:nvSpPr>
              <p:cNvPr id="1919" name="Google Shape;1919;p44"/>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20" name="Google Shape;1920;p44"/>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21" name="Google Shape;1921;p44"/>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1922" name="Google Shape;1922;p44"/>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23" name="Google Shape;1923;p44"/>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24" name="Google Shape;1924;p44"/>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25" name="Google Shape;1925;p44"/>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26" name="Google Shape;1926;p44"/>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27" name="Google Shape;1927;p44"/>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108" name="Google Shape;1639;p40"/>
          <p:cNvSpPr txBox="1">
            <a:spLocks noGrp="1"/>
          </p:cNvSpPr>
          <p:nvPr>
            <p:ph type="title"/>
          </p:nvPr>
        </p:nvSpPr>
        <p:spPr>
          <a:xfrm>
            <a:off x="560344" y="921010"/>
            <a:ext cx="4250932" cy="32583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1500" dirty="0">
                <a:latin typeface="Pangolin" panose="00000500000000000000" pitchFamily="2" charset="0"/>
              </a:rPr>
              <a:t>Thank You</a:t>
            </a:r>
            <a:endParaRPr lang="en-US" sz="11500" dirty="0">
              <a:latin typeface="Pangolin"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0"/>
          <p:cNvSpPr txBox="1">
            <a:spLocks noGrp="1"/>
          </p:cNvSpPr>
          <p:nvPr>
            <p:ph type="title"/>
          </p:nvPr>
        </p:nvSpPr>
        <p:spPr>
          <a:xfrm>
            <a:off x="582002" y="1151814"/>
            <a:ext cx="3855830" cy="32583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6000" dirty="0">
                <a:latin typeface="Pangolin" panose="00000500000000000000" pitchFamily="2" charset="0"/>
              </a:rPr>
              <a:t>Giới thiệu về Jetpack</a:t>
            </a:r>
            <a:endParaRPr lang="en-US" sz="6000" dirty="0">
              <a:latin typeface="Pangolin" panose="00000500000000000000" pitchFamily="2" charset="0"/>
            </a:endParaRPr>
          </a:p>
        </p:txBody>
      </p:sp>
      <p:grpSp>
        <p:nvGrpSpPr>
          <p:cNvPr id="1642" name="Google Shape;1642;p40"/>
          <p:cNvGrpSpPr/>
          <p:nvPr/>
        </p:nvGrpSpPr>
        <p:grpSpPr>
          <a:xfrm>
            <a:off x="4689056" y="170858"/>
            <a:ext cx="4137935" cy="4972638"/>
            <a:chOff x="4689056" y="170858"/>
            <a:chExt cx="4137935" cy="4972638"/>
          </a:xfrm>
        </p:grpSpPr>
        <p:grpSp>
          <p:nvGrpSpPr>
            <p:cNvPr id="1643" name="Google Shape;1643;p40"/>
            <p:cNvGrpSpPr/>
            <p:nvPr/>
          </p:nvGrpSpPr>
          <p:grpSpPr>
            <a:xfrm>
              <a:off x="5313076" y="1838325"/>
              <a:ext cx="3440772" cy="3305172"/>
              <a:chOff x="10381150" y="1238900"/>
              <a:chExt cx="4415775" cy="4241750"/>
            </a:xfrm>
          </p:grpSpPr>
          <p:sp>
            <p:nvSpPr>
              <p:cNvPr id="1644" name="Google Shape;1644;p40"/>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45" name="Google Shape;1645;p40"/>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46" name="Google Shape;1646;p40"/>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47" name="Google Shape;1647;p40"/>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48" name="Google Shape;1648;p40"/>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49" name="Google Shape;1649;p40"/>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0" name="Google Shape;1650;p40"/>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1" name="Google Shape;1651;p40"/>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2" name="Google Shape;1652;p40"/>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3" name="Google Shape;1653;p40"/>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4" name="Google Shape;1654;p40"/>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5" name="Google Shape;1655;p40"/>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6" name="Google Shape;1656;p40"/>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7" name="Google Shape;1657;p40"/>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8" name="Google Shape;1658;p40"/>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59" name="Google Shape;1659;p40"/>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0" name="Google Shape;1660;p40"/>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1" name="Google Shape;1661;p40"/>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2" name="Google Shape;1662;p40"/>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3" name="Google Shape;1663;p40"/>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4" name="Google Shape;1664;p40"/>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5" name="Google Shape;1665;p40"/>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6" name="Google Shape;1666;p40"/>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7" name="Google Shape;1667;p40"/>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8" name="Google Shape;1668;p40"/>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69" name="Google Shape;1669;p40"/>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0" name="Google Shape;1670;p40"/>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1" name="Google Shape;1671;p40"/>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2" name="Google Shape;1672;p40"/>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3" name="Google Shape;1673;p40"/>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4" name="Google Shape;1674;p40"/>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5" name="Google Shape;1675;p40"/>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6" name="Google Shape;1676;p40"/>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7" name="Google Shape;1677;p40"/>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8" name="Google Shape;1678;p40"/>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79" name="Google Shape;1679;p40"/>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0" name="Google Shape;1680;p40"/>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1" name="Google Shape;1681;p40"/>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2" name="Google Shape;1682;p40"/>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3" name="Google Shape;1683;p40"/>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4" name="Google Shape;1684;p40"/>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5" name="Google Shape;1685;p40"/>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6" name="Google Shape;1686;p40"/>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7" name="Google Shape;1687;p40"/>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8" name="Google Shape;1688;p40"/>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89" name="Google Shape;1689;p40"/>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0" name="Google Shape;1690;p40"/>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1" name="Google Shape;1691;p40"/>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2" name="Google Shape;1692;p40"/>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3" name="Google Shape;1693;p40"/>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4" name="Google Shape;1694;p40"/>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5" name="Google Shape;1695;p40"/>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6" name="Google Shape;1696;p40"/>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7" name="Google Shape;1697;p40"/>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8" name="Google Shape;1698;p40"/>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99" name="Google Shape;1699;p40"/>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0" name="Google Shape;1700;p40"/>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1" name="Google Shape;1701;p40"/>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2" name="Google Shape;1702;p40"/>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3" name="Google Shape;1703;p40"/>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4" name="Google Shape;1704;p40"/>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5" name="Google Shape;1705;p40"/>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6" name="Google Shape;1706;p40"/>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7" name="Google Shape;1707;p40"/>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8" name="Google Shape;1708;p40"/>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09" name="Google Shape;1709;p40"/>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10" name="Google Shape;1710;p40"/>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11" name="Google Shape;1711;p40"/>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12" name="Google Shape;1712;p40"/>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13" name="Google Shape;1713;p40"/>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14" name="Google Shape;1714;p40"/>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15" name="Google Shape;1715;p40"/>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16" name="Google Shape;1716;p40"/>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1717" name="Google Shape;1717;p40"/>
            <p:cNvGrpSpPr/>
            <p:nvPr/>
          </p:nvGrpSpPr>
          <p:grpSpPr>
            <a:xfrm>
              <a:off x="6265785" y="1346404"/>
              <a:ext cx="518269" cy="328105"/>
              <a:chOff x="783960" y="4261704"/>
              <a:chExt cx="518269" cy="328105"/>
            </a:xfrm>
          </p:grpSpPr>
          <p:sp>
            <p:nvSpPr>
              <p:cNvPr id="1718" name="Google Shape;1718;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1719" name="Google Shape;1719;p40"/>
              <p:cNvGrpSpPr/>
              <p:nvPr/>
            </p:nvGrpSpPr>
            <p:grpSpPr>
              <a:xfrm>
                <a:off x="783960" y="4261704"/>
                <a:ext cx="518269" cy="328105"/>
                <a:chOff x="783960" y="4261704"/>
                <a:chExt cx="518269" cy="328105"/>
              </a:xfrm>
            </p:grpSpPr>
            <p:sp>
              <p:nvSpPr>
                <p:cNvPr id="1720" name="Google Shape;1720;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21" name="Google Shape;1721;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22" name="Google Shape;1722;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23" name="Google Shape;1723;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grpSp>
          <p:nvGrpSpPr>
            <p:cNvPr id="1724" name="Google Shape;1724;p40"/>
            <p:cNvGrpSpPr/>
            <p:nvPr/>
          </p:nvGrpSpPr>
          <p:grpSpPr>
            <a:xfrm flipH="1">
              <a:off x="7976238" y="605862"/>
              <a:ext cx="850753" cy="850724"/>
              <a:chOff x="780950" y="891300"/>
              <a:chExt cx="727575" cy="727550"/>
            </a:xfrm>
          </p:grpSpPr>
          <p:sp>
            <p:nvSpPr>
              <p:cNvPr id="1725" name="Google Shape;1725;p4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26" name="Google Shape;1726;p4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27" name="Google Shape;1727;p4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28" name="Google Shape;1728;p4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29" name="Google Shape;1729;p4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30" name="Google Shape;1730;p4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31" name="Google Shape;1731;p4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1732" name="Google Shape;1732;p40"/>
            <p:cNvGrpSpPr/>
            <p:nvPr/>
          </p:nvGrpSpPr>
          <p:grpSpPr>
            <a:xfrm flipH="1">
              <a:off x="7025714" y="1287024"/>
              <a:ext cx="376456" cy="657790"/>
              <a:chOff x="983525" y="1693500"/>
              <a:chExt cx="321950" cy="562550"/>
            </a:xfrm>
          </p:grpSpPr>
          <p:sp>
            <p:nvSpPr>
              <p:cNvPr id="1733" name="Google Shape;1733;p40"/>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34" name="Google Shape;1734;p40"/>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35" name="Google Shape;1735;p40"/>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36" name="Google Shape;1736;p40"/>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37" name="Google Shape;1737;p40"/>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38" name="Google Shape;1738;p40"/>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39" name="Google Shape;1739;p40"/>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40" name="Google Shape;1740;p40"/>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41" name="Google Shape;1741;p40"/>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42" name="Google Shape;1742;p40"/>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1743" name="Google Shape;1743;p40"/>
            <p:cNvGrpSpPr/>
            <p:nvPr/>
          </p:nvGrpSpPr>
          <p:grpSpPr>
            <a:xfrm>
              <a:off x="4689056" y="170858"/>
              <a:ext cx="2199587" cy="1906939"/>
              <a:chOff x="7383006" y="651608"/>
              <a:chExt cx="2199587" cy="1906939"/>
            </a:xfrm>
          </p:grpSpPr>
          <p:sp>
            <p:nvSpPr>
              <p:cNvPr id="1744" name="Google Shape;1744;p40"/>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45" name="Google Shape;1745;p40"/>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46" name="Google Shape;1746;p40"/>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47" name="Google Shape;1747;p40"/>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48" name="Google Shape;1748;p40"/>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49" name="Google Shape;1749;p40"/>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50" name="Google Shape;1750;p40"/>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51" name="Google Shape;1751;p40"/>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grpSp>
        <p:nvGrpSpPr>
          <p:cNvPr id="1752" name="Google Shape;1752;p40"/>
          <p:cNvGrpSpPr/>
          <p:nvPr/>
        </p:nvGrpSpPr>
        <p:grpSpPr>
          <a:xfrm>
            <a:off x="330310" y="4274529"/>
            <a:ext cx="518269" cy="328105"/>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grpSp>
        <p:nvGrpSpPr>
          <p:cNvPr id="1759" name="Google Shape;1759;p40"/>
          <p:cNvGrpSpPr/>
          <p:nvPr/>
        </p:nvGrpSpPr>
        <p:grpSpPr>
          <a:xfrm>
            <a:off x="1476312" y="221824"/>
            <a:ext cx="609540" cy="583574"/>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5" name="Google Shape;1815;p43"/>
          <p:cNvSpPr txBox="1">
            <a:spLocks noGrp="1"/>
          </p:cNvSpPr>
          <p:nvPr>
            <p:ph type="subTitle" idx="1"/>
          </p:nvPr>
        </p:nvSpPr>
        <p:spPr>
          <a:xfrm>
            <a:off x="385233" y="122079"/>
            <a:ext cx="7984067" cy="2699224"/>
          </a:xfrm>
          <a:prstGeom prst="rect">
            <a:avLst/>
          </a:prstGeom>
        </p:spPr>
        <p:txBody>
          <a:bodyPr spcFirstLastPara="1" wrap="square" lIns="91425" tIns="91425" rIns="91425" bIns="91425" anchor="ctr" anchorCtr="0">
            <a:noAutofit/>
          </a:bodyPr>
          <a:lstStyle/>
          <a:p>
            <a:pPr marL="139700" indent="0" algn="l" rtl="0">
              <a:lnSpc>
                <a:spcPct val="150000"/>
              </a:lnSpc>
              <a:spcBef>
                <a:spcPts val="0"/>
              </a:spcBef>
              <a:spcAft>
                <a:spcPts val="0"/>
              </a:spcAft>
            </a:pPr>
            <a:r>
              <a:rPr lang="vi-VN" sz="1800" b="0" i="0" u="none" strike="noStrike" dirty="0">
                <a:solidFill>
                  <a:schemeClr val="tx1"/>
                </a:solidFill>
                <a:effectLst/>
                <a:latin typeface="Mali Medium" panose="00000600000000000000" pitchFamily="2" charset="-34"/>
                <a:cs typeface="Mali Medium" panose="00000600000000000000" pitchFamily="2" charset="-34"/>
              </a:rPr>
              <a:t> Jetpack là một bộ công cụ và thư viện hỗ trợ phát triển ứng dụng Android</a:t>
            </a:r>
            <a:r>
              <a:rPr lang="en-US" sz="1800" b="0" i="0" u="none" strike="noStrike" dirty="0">
                <a:solidFill>
                  <a:schemeClr val="tx1"/>
                </a:solidFill>
                <a:effectLst/>
                <a:latin typeface="Mali Medium" panose="00000600000000000000" pitchFamily="2" charset="-34"/>
                <a:cs typeface="Mali Medium" panose="00000600000000000000" pitchFamily="2" charset="-34"/>
              </a:rPr>
              <a:t>, </a:t>
            </a:r>
            <a:r>
              <a:rPr lang="vi-VN" sz="1800" b="0" i="0" u="none" strike="noStrike" dirty="0">
                <a:solidFill>
                  <a:schemeClr val="tx1"/>
                </a:solidFill>
                <a:effectLst/>
                <a:latin typeface="Mali Medium" panose="00000600000000000000" pitchFamily="2" charset="-34"/>
                <a:cs typeface="Mali Medium" panose="00000600000000000000" pitchFamily="2" charset="-34"/>
              </a:rPr>
              <a:t>giúp các nhà phát triển xây dựng ứng dụng Android hiệu quả, nhanh chóng và dễ bảo trì bằng cách cung cấp các thành phần, công nghệ và quy ước phát triển tiên tiến</a:t>
            </a:r>
            <a:r>
              <a:rPr lang="en-US" sz="1800" dirty="0">
                <a:solidFill>
                  <a:schemeClr val="tx1"/>
                </a:solidFill>
                <a:latin typeface="Mali Medium" panose="00000600000000000000" pitchFamily="2" charset="-34"/>
                <a:cs typeface="Mali Medium" panose="00000600000000000000" pitchFamily="2" charset="-34"/>
              </a:rPr>
              <a:t> được GG</a:t>
            </a:r>
            <a:r>
              <a:rPr lang="vi-VN" sz="1800" b="0" i="0" u="none" strike="noStrike" dirty="0">
                <a:solidFill>
                  <a:schemeClr val="tx1"/>
                </a:solidFill>
                <a:effectLst/>
                <a:latin typeface="Mali Medium" panose="00000600000000000000" pitchFamily="2" charset="-34"/>
                <a:cs typeface="Mali Medium" panose="00000600000000000000" pitchFamily="2" charset="-34"/>
              </a:rPr>
              <a:t> công bố tại sự kiện Google I/O 2018 nhằm giải quyết những thách thức mà các nhà phát triển ứng dụng Android phải đối mặt. </a:t>
            </a:r>
          </a:p>
        </p:txBody>
      </p:sp>
      <p:sp>
        <p:nvSpPr>
          <p:cNvPr id="3" name="Google Shape;1815;p43"/>
          <p:cNvSpPr txBox="1"/>
          <p:nvPr/>
        </p:nvSpPr>
        <p:spPr>
          <a:xfrm>
            <a:off x="385233" y="2821303"/>
            <a:ext cx="5252304" cy="18997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1pPr>
            <a:lvl2pPr marL="914400" marR="0" lvl="1"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2pPr>
            <a:lvl3pPr marL="1371600" marR="0" lvl="2"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3pPr>
            <a:lvl4pPr marL="1828800" marR="0" lvl="3"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4pPr>
            <a:lvl5pPr marL="2286000" marR="0" lvl="4"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5pPr>
            <a:lvl6pPr marL="2743200" marR="0" lvl="5"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6pPr>
            <a:lvl7pPr marL="3200400" marR="0" lvl="6"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7pPr>
            <a:lvl8pPr marL="3657600" marR="0" lvl="7"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8pPr>
            <a:lvl9pPr marL="4114800" marR="0" lvl="8" indent="-317500" algn="r" rtl="0">
              <a:lnSpc>
                <a:spcPct val="100000"/>
              </a:lnSpc>
              <a:spcBef>
                <a:spcPts val="0"/>
              </a:spcBef>
              <a:spcAft>
                <a:spcPts val="0"/>
              </a:spcAft>
              <a:buClr>
                <a:schemeClr val="dk1"/>
              </a:buClr>
              <a:buSzPts val="1400"/>
              <a:buFont typeface="Archivo Light"/>
              <a:buNone/>
              <a:defRPr sz="1400" b="0" i="0" u="none" strike="noStrike" cap="none">
                <a:solidFill>
                  <a:schemeClr val="dk1"/>
                </a:solidFill>
                <a:latin typeface="Archivo Light"/>
                <a:ea typeface="Archivo Light"/>
                <a:cs typeface="Archivo Light"/>
                <a:sym typeface="Archivo Light"/>
              </a:defRPr>
            </a:lvl9pPr>
          </a:lstStyle>
          <a:p>
            <a:pPr marL="139700" indent="0" algn="l">
              <a:lnSpc>
                <a:spcPct val="150000"/>
              </a:lnSpc>
            </a:pPr>
            <a:r>
              <a:rPr lang="vi-VN" sz="1800" dirty="0">
                <a:solidFill>
                  <a:schemeClr val="tx1"/>
                </a:solidFill>
                <a:latin typeface="Mali Medium" panose="00000600000000000000" pitchFamily="2" charset="-34"/>
                <a:cs typeface="Mali Medium" panose="00000600000000000000" pitchFamily="2" charset="-34"/>
              </a:rPr>
              <a:t>Nó kết hợp các thành phần kiến trúc Android hiện có với thư viện Android KTX để tạo thành một thực thể duy nhất gọi là Jetpack.</a:t>
            </a:r>
          </a:p>
        </p:txBody>
      </p:sp>
      <p:pic>
        <p:nvPicPr>
          <p:cNvPr id="7" name="Picture 6">
            <a:extLst>
              <a:ext uri="{FF2B5EF4-FFF2-40B4-BE49-F238E27FC236}">
                <a16:creationId xmlns:a16="http://schemas.microsoft.com/office/drawing/2014/main" id="{0A033B40-68EF-F76F-0DB8-331EFA218D0A}"/>
              </a:ext>
            </a:extLst>
          </p:cNvPr>
          <p:cNvPicPr>
            <a:picLocks noChangeAspect="1"/>
          </p:cNvPicPr>
          <p:nvPr/>
        </p:nvPicPr>
        <p:blipFill>
          <a:blip r:embed="rId3"/>
          <a:stretch>
            <a:fillRect/>
          </a:stretch>
        </p:blipFill>
        <p:spPr>
          <a:xfrm>
            <a:off x="5783383" y="2675792"/>
            <a:ext cx="3290277" cy="24677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5" grpId="0" build="p"/>
      <p:bldP spid="1815" grpId="1" build="p"/>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1745" y="1007684"/>
            <a:ext cx="2300505" cy="677100"/>
          </a:xfrm>
        </p:spPr>
        <p:txBody>
          <a:bodyPr/>
          <a:lstStyle/>
          <a:p>
            <a:r>
              <a:rPr lang="vi-VN" dirty="0">
                <a:latin typeface="Mali Medium" panose="00000600000000000000" pitchFamily="2" charset="-34"/>
                <a:cs typeface="Mali Medium" panose="00000600000000000000" pitchFamily="2" charset="-34"/>
              </a:rPr>
              <a:t>Loại bỏ boilerplate code</a:t>
            </a:r>
            <a:endParaRPr lang="en-US" dirty="0">
              <a:latin typeface="Mali Medium" panose="00000600000000000000" pitchFamily="2" charset="-34"/>
              <a:cs typeface="Mali Medium" panose="00000600000000000000" pitchFamily="2" charset="-34"/>
            </a:endParaRPr>
          </a:p>
        </p:txBody>
      </p:sp>
      <p:sp>
        <p:nvSpPr>
          <p:cNvPr id="6" name="Title 5"/>
          <p:cNvSpPr>
            <a:spLocks noGrp="1"/>
          </p:cNvSpPr>
          <p:nvPr>
            <p:ph type="title" idx="2"/>
          </p:nvPr>
        </p:nvSpPr>
        <p:spPr>
          <a:xfrm>
            <a:off x="544411" y="902525"/>
            <a:ext cx="1944900" cy="887419"/>
          </a:xfrm>
        </p:spPr>
        <p:txBody>
          <a:bodyPr/>
          <a:lstStyle/>
          <a:p>
            <a:r>
              <a:rPr lang="vi-VN" dirty="0">
                <a:latin typeface="Mali Medium" panose="00000600000000000000" pitchFamily="2" charset="-34"/>
                <a:cs typeface="Mali Medium" panose="00000600000000000000" pitchFamily="2" charset="-34"/>
              </a:rPr>
              <a:t>Tăng tốc độ phát triển</a:t>
            </a:r>
            <a:endParaRPr lang="en-US" dirty="0">
              <a:latin typeface="Mali Medium" panose="00000600000000000000" pitchFamily="2" charset="-34"/>
              <a:cs typeface="Mali Medium" panose="00000600000000000000" pitchFamily="2" charset="-34"/>
            </a:endParaRPr>
          </a:p>
        </p:txBody>
      </p:sp>
      <p:sp>
        <p:nvSpPr>
          <p:cNvPr id="8" name="Title 7"/>
          <p:cNvSpPr>
            <a:spLocks noGrp="1"/>
          </p:cNvSpPr>
          <p:nvPr>
            <p:ph type="title" idx="4"/>
          </p:nvPr>
        </p:nvSpPr>
        <p:spPr>
          <a:xfrm>
            <a:off x="6479070" y="972690"/>
            <a:ext cx="1944900" cy="677099"/>
          </a:xfrm>
        </p:spPr>
        <p:txBody>
          <a:bodyPr/>
          <a:lstStyle/>
          <a:p>
            <a:r>
              <a:rPr lang="vi-VN" dirty="0">
                <a:latin typeface="Mali Medium" panose="00000600000000000000" pitchFamily="2" charset="-34"/>
                <a:cs typeface="Mali Medium" panose="00000600000000000000" pitchFamily="2" charset="-34"/>
              </a:rPr>
              <a:t>Mạnh mẽ, chất lượng</a:t>
            </a:r>
            <a:endParaRPr lang="en-US" dirty="0">
              <a:latin typeface="Mali Medium" panose="00000600000000000000" pitchFamily="2" charset="-34"/>
              <a:cs typeface="Mali Medium" panose="00000600000000000000" pitchFamily="2" charset="-34"/>
            </a:endParaRPr>
          </a:p>
        </p:txBody>
      </p:sp>
      <p:sp>
        <p:nvSpPr>
          <p:cNvPr id="10" name="Title 9"/>
          <p:cNvSpPr>
            <a:spLocks noGrp="1"/>
          </p:cNvSpPr>
          <p:nvPr>
            <p:ph type="title" idx="6"/>
          </p:nvPr>
        </p:nvSpPr>
        <p:spPr>
          <a:xfrm>
            <a:off x="719998" y="259875"/>
            <a:ext cx="7704000" cy="478200"/>
          </a:xfrm>
        </p:spPr>
        <p:txBody>
          <a:bodyPr/>
          <a:lstStyle/>
          <a:p>
            <a:r>
              <a:rPr lang="vi-VN" dirty="0">
                <a:latin typeface="Pangolin" panose="00000500000000000000" pitchFamily="2" charset="0"/>
              </a:rPr>
              <a:t>Android Jetpack ra đời với 3 tiêu chí sau</a:t>
            </a:r>
            <a:endParaRPr lang="en-US" dirty="0">
              <a:latin typeface="Pangolin" panose="00000500000000000000" pitchFamily="2" charset="0"/>
            </a:endParaRPr>
          </a:p>
        </p:txBody>
      </p:sp>
      <p:pic>
        <p:nvPicPr>
          <p:cNvPr id="1026" name="Picture 2" descr="Lịch sử hình thành và phát triể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11" y="2448837"/>
            <a:ext cx="2490397"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oring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889" y="2448837"/>
            <a:ext cx="2790896"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trong meme emoj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9320" y="2448837"/>
            <a:ext cx="2362200" cy="1838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8" grpId="0"/>
      <p:bldP spid="8"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4"/>
          <p:cNvSpPr txBox="1">
            <a:spLocks noGrp="1"/>
          </p:cNvSpPr>
          <p:nvPr>
            <p:ph type="title"/>
          </p:nvPr>
        </p:nvSpPr>
        <p:spPr>
          <a:xfrm>
            <a:off x="2578632" y="465077"/>
            <a:ext cx="5789751" cy="423942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sz="6000" dirty="0">
                <a:solidFill>
                  <a:schemeClr val="accent1"/>
                </a:solidFill>
                <a:latin typeface="Pangolin" panose="00000500000000000000" pitchFamily="2" charset="0"/>
              </a:rPr>
              <a:t>Các thành phần chính của Jetpack</a:t>
            </a:r>
            <a:endParaRPr sz="6000" dirty="0">
              <a:solidFill>
                <a:schemeClr val="accent1"/>
              </a:solidFill>
              <a:latin typeface="Pangolin" panose="00000500000000000000" pitchFamily="2" charset="0"/>
            </a:endParaRPr>
          </a:p>
        </p:txBody>
      </p:sp>
      <p:grpSp>
        <p:nvGrpSpPr>
          <p:cNvPr id="3441" name="Google Shape;3441;p64"/>
          <p:cNvGrpSpPr/>
          <p:nvPr/>
        </p:nvGrpSpPr>
        <p:grpSpPr>
          <a:xfrm>
            <a:off x="355998" y="2131722"/>
            <a:ext cx="4216002" cy="2546701"/>
            <a:chOff x="3230750" y="2151881"/>
            <a:chExt cx="2850375" cy="1572244"/>
          </a:xfrm>
        </p:grpSpPr>
        <p:sp>
          <p:nvSpPr>
            <p:cNvPr id="3442" name="Google Shape;3442;p64"/>
            <p:cNvSpPr/>
            <p:nvPr/>
          </p:nvSpPr>
          <p:spPr>
            <a:xfrm>
              <a:off x="4163900" y="3502050"/>
              <a:ext cx="1311200" cy="139925"/>
            </a:xfrm>
            <a:custGeom>
              <a:avLst/>
              <a:gdLst/>
              <a:ahLst/>
              <a:cxnLst/>
              <a:rect l="l" t="t" r="r" b="b"/>
              <a:pathLst>
                <a:path w="52448" h="5597" extrusionOk="0">
                  <a:moveTo>
                    <a:pt x="26218" y="0"/>
                  </a:moveTo>
                  <a:cubicBezTo>
                    <a:pt x="11740" y="0"/>
                    <a:pt x="1" y="1250"/>
                    <a:pt x="1" y="2798"/>
                  </a:cubicBezTo>
                  <a:cubicBezTo>
                    <a:pt x="1" y="4346"/>
                    <a:pt x="11740" y="5596"/>
                    <a:pt x="26218" y="5596"/>
                  </a:cubicBezTo>
                  <a:cubicBezTo>
                    <a:pt x="40708" y="5596"/>
                    <a:pt x="52448" y="4346"/>
                    <a:pt x="52448" y="2798"/>
                  </a:cubicBezTo>
                  <a:cubicBezTo>
                    <a:pt x="52448" y="1250"/>
                    <a:pt x="40708" y="0"/>
                    <a:pt x="262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43" name="Google Shape;3443;p64"/>
            <p:cNvSpPr/>
            <p:nvPr/>
          </p:nvSpPr>
          <p:spPr>
            <a:xfrm>
              <a:off x="4198725" y="3505925"/>
              <a:ext cx="1241250" cy="132175"/>
            </a:xfrm>
            <a:custGeom>
              <a:avLst/>
              <a:gdLst/>
              <a:ahLst/>
              <a:cxnLst/>
              <a:rect l="l" t="t" r="r" b="b"/>
              <a:pathLst>
                <a:path w="49650" h="5287" extrusionOk="0">
                  <a:moveTo>
                    <a:pt x="24825" y="0"/>
                  </a:moveTo>
                  <a:cubicBezTo>
                    <a:pt x="11121" y="0"/>
                    <a:pt x="1" y="1179"/>
                    <a:pt x="1" y="2643"/>
                  </a:cubicBezTo>
                  <a:cubicBezTo>
                    <a:pt x="1" y="4108"/>
                    <a:pt x="11121" y="5286"/>
                    <a:pt x="24825" y="5286"/>
                  </a:cubicBezTo>
                  <a:cubicBezTo>
                    <a:pt x="38541" y="5286"/>
                    <a:pt x="49650" y="4108"/>
                    <a:pt x="49650" y="2643"/>
                  </a:cubicBezTo>
                  <a:cubicBezTo>
                    <a:pt x="49650" y="1179"/>
                    <a:pt x="38541" y="0"/>
                    <a:pt x="248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44" name="Google Shape;3444;p64"/>
            <p:cNvSpPr/>
            <p:nvPr/>
          </p:nvSpPr>
          <p:spPr>
            <a:xfrm>
              <a:off x="4279975" y="3514850"/>
              <a:ext cx="1079050" cy="99425"/>
            </a:xfrm>
            <a:custGeom>
              <a:avLst/>
              <a:gdLst/>
              <a:ahLst/>
              <a:cxnLst/>
              <a:rect l="l" t="t" r="r" b="b"/>
              <a:pathLst>
                <a:path w="43162" h="3977" extrusionOk="0">
                  <a:moveTo>
                    <a:pt x="21575" y="0"/>
                  </a:moveTo>
                  <a:cubicBezTo>
                    <a:pt x="9657" y="0"/>
                    <a:pt x="1" y="881"/>
                    <a:pt x="1" y="1989"/>
                  </a:cubicBezTo>
                  <a:cubicBezTo>
                    <a:pt x="1" y="3096"/>
                    <a:pt x="9657" y="3977"/>
                    <a:pt x="21575" y="3977"/>
                  </a:cubicBezTo>
                  <a:cubicBezTo>
                    <a:pt x="33493" y="3977"/>
                    <a:pt x="43161" y="3096"/>
                    <a:pt x="43161" y="1989"/>
                  </a:cubicBezTo>
                  <a:cubicBezTo>
                    <a:pt x="43161" y="881"/>
                    <a:pt x="33493" y="0"/>
                    <a:pt x="215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45" name="Google Shape;3445;p64"/>
            <p:cNvSpPr/>
            <p:nvPr/>
          </p:nvSpPr>
          <p:spPr>
            <a:xfrm>
              <a:off x="3990375" y="2739975"/>
              <a:ext cx="127700" cy="139700"/>
            </a:xfrm>
            <a:custGeom>
              <a:avLst/>
              <a:gdLst/>
              <a:ahLst/>
              <a:cxnLst/>
              <a:rect l="l" t="t" r="r" b="b"/>
              <a:pathLst>
                <a:path w="5108" h="5588" extrusionOk="0">
                  <a:moveTo>
                    <a:pt x="1121" y="1"/>
                  </a:moveTo>
                  <a:cubicBezTo>
                    <a:pt x="971" y="1"/>
                    <a:pt x="819" y="37"/>
                    <a:pt x="679" y="111"/>
                  </a:cubicBezTo>
                  <a:cubicBezTo>
                    <a:pt x="179" y="361"/>
                    <a:pt x="0" y="992"/>
                    <a:pt x="286" y="1480"/>
                  </a:cubicBezTo>
                  <a:lnTo>
                    <a:pt x="2739" y="5588"/>
                  </a:lnTo>
                  <a:lnTo>
                    <a:pt x="5108" y="5111"/>
                  </a:lnTo>
                  <a:lnTo>
                    <a:pt x="1905" y="432"/>
                  </a:lnTo>
                  <a:cubicBezTo>
                    <a:pt x="1729" y="152"/>
                    <a:pt x="1429" y="1"/>
                    <a:pt x="1121" y="1"/>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46" name="Google Shape;3446;p64"/>
            <p:cNvSpPr/>
            <p:nvPr/>
          </p:nvSpPr>
          <p:spPr>
            <a:xfrm>
              <a:off x="4185025" y="2854050"/>
              <a:ext cx="348600" cy="587600"/>
            </a:xfrm>
            <a:custGeom>
              <a:avLst/>
              <a:gdLst/>
              <a:ahLst/>
              <a:cxnLst/>
              <a:rect l="l" t="t" r="r" b="b"/>
              <a:pathLst>
                <a:path w="13944" h="23504" extrusionOk="0">
                  <a:moveTo>
                    <a:pt x="13574" y="1"/>
                  </a:moveTo>
                  <a:cubicBezTo>
                    <a:pt x="11002" y="334"/>
                    <a:pt x="8859" y="2179"/>
                    <a:pt x="8157" y="4680"/>
                  </a:cubicBezTo>
                  <a:lnTo>
                    <a:pt x="5323" y="14681"/>
                  </a:lnTo>
                  <a:lnTo>
                    <a:pt x="1" y="18788"/>
                  </a:lnTo>
                  <a:lnTo>
                    <a:pt x="287" y="19729"/>
                  </a:lnTo>
                  <a:cubicBezTo>
                    <a:pt x="966" y="21983"/>
                    <a:pt x="3046" y="23504"/>
                    <a:pt x="5368" y="23504"/>
                  </a:cubicBezTo>
                  <a:cubicBezTo>
                    <a:pt x="5487" y="23504"/>
                    <a:pt x="5607" y="23500"/>
                    <a:pt x="5728" y="23491"/>
                  </a:cubicBezTo>
                  <a:cubicBezTo>
                    <a:pt x="7573" y="23360"/>
                    <a:pt x="9228" y="22289"/>
                    <a:pt x="10074" y="20634"/>
                  </a:cubicBezTo>
                  <a:lnTo>
                    <a:pt x="13943" y="13169"/>
                  </a:lnTo>
                  <a:lnTo>
                    <a:pt x="1357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47" name="Google Shape;3447;p64"/>
            <p:cNvSpPr/>
            <p:nvPr/>
          </p:nvSpPr>
          <p:spPr>
            <a:xfrm>
              <a:off x="4317800" y="3144275"/>
              <a:ext cx="53300" cy="202725"/>
            </a:xfrm>
            <a:custGeom>
              <a:avLst/>
              <a:gdLst/>
              <a:ahLst/>
              <a:cxnLst/>
              <a:rect l="l" t="t" r="r" b="b"/>
              <a:pathLst>
                <a:path w="2132" h="8109" extrusionOk="0">
                  <a:moveTo>
                    <a:pt x="869" y="0"/>
                  </a:moveTo>
                  <a:lnTo>
                    <a:pt x="0" y="3060"/>
                  </a:lnTo>
                  <a:lnTo>
                    <a:pt x="1655" y="8108"/>
                  </a:lnTo>
                  <a:cubicBezTo>
                    <a:pt x="1965" y="7537"/>
                    <a:pt x="2131" y="6691"/>
                    <a:pt x="2012" y="6048"/>
                  </a:cubicBezTo>
                  <a:cubicBezTo>
                    <a:pt x="1857" y="4941"/>
                    <a:pt x="1107" y="3941"/>
                    <a:pt x="1191" y="2822"/>
                  </a:cubicBezTo>
                  <a:cubicBezTo>
                    <a:pt x="1226" y="2477"/>
                    <a:pt x="1310" y="2155"/>
                    <a:pt x="1405" y="1822"/>
                  </a:cubicBezTo>
                  <a:cubicBezTo>
                    <a:pt x="1488" y="1500"/>
                    <a:pt x="1548" y="1143"/>
                    <a:pt x="1476" y="810"/>
                  </a:cubicBezTo>
                  <a:cubicBezTo>
                    <a:pt x="1417" y="488"/>
                    <a:pt x="1203" y="0"/>
                    <a:pt x="869" y="0"/>
                  </a:cubicBez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48" name="Google Shape;3448;p64"/>
            <p:cNvSpPr/>
            <p:nvPr/>
          </p:nvSpPr>
          <p:spPr>
            <a:xfrm>
              <a:off x="4485375" y="2994850"/>
              <a:ext cx="48250" cy="205100"/>
            </a:xfrm>
            <a:custGeom>
              <a:avLst/>
              <a:gdLst/>
              <a:ahLst/>
              <a:cxnLst/>
              <a:rect l="l" t="t" r="r" b="b"/>
              <a:pathLst>
                <a:path w="1930" h="8204" extrusionOk="0">
                  <a:moveTo>
                    <a:pt x="1727" y="0"/>
                  </a:moveTo>
                  <a:cubicBezTo>
                    <a:pt x="72" y="2512"/>
                    <a:pt x="0" y="5703"/>
                    <a:pt x="1584" y="8204"/>
                  </a:cubicBezTo>
                  <a:lnTo>
                    <a:pt x="1929" y="7537"/>
                  </a:lnTo>
                  <a:lnTo>
                    <a:pt x="1727" y="0"/>
                  </a:ln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49" name="Google Shape;3449;p64"/>
            <p:cNvSpPr/>
            <p:nvPr/>
          </p:nvSpPr>
          <p:spPr>
            <a:xfrm>
              <a:off x="4140375" y="3165350"/>
              <a:ext cx="213450" cy="160150"/>
            </a:xfrm>
            <a:custGeom>
              <a:avLst/>
              <a:gdLst/>
              <a:ahLst/>
              <a:cxnLst/>
              <a:rect l="l" t="t" r="r" b="b"/>
              <a:pathLst>
                <a:path w="8538" h="6406" extrusionOk="0">
                  <a:moveTo>
                    <a:pt x="3459" y="1"/>
                  </a:moveTo>
                  <a:cubicBezTo>
                    <a:pt x="2146" y="1"/>
                    <a:pt x="901" y="276"/>
                    <a:pt x="311" y="1264"/>
                  </a:cubicBezTo>
                  <a:cubicBezTo>
                    <a:pt x="1" y="1812"/>
                    <a:pt x="168" y="2515"/>
                    <a:pt x="406" y="3098"/>
                  </a:cubicBezTo>
                  <a:cubicBezTo>
                    <a:pt x="644" y="3681"/>
                    <a:pt x="953" y="4277"/>
                    <a:pt x="918" y="4896"/>
                  </a:cubicBezTo>
                  <a:cubicBezTo>
                    <a:pt x="906" y="5289"/>
                    <a:pt x="775" y="5717"/>
                    <a:pt x="1013" y="6015"/>
                  </a:cubicBezTo>
                  <a:cubicBezTo>
                    <a:pt x="1192" y="6241"/>
                    <a:pt x="1489" y="6301"/>
                    <a:pt x="1775" y="6325"/>
                  </a:cubicBezTo>
                  <a:cubicBezTo>
                    <a:pt x="2224" y="6379"/>
                    <a:pt x="2678" y="6405"/>
                    <a:pt x="3132" y="6405"/>
                  </a:cubicBezTo>
                  <a:cubicBezTo>
                    <a:pt x="4579" y="6405"/>
                    <a:pt x="6033" y="6133"/>
                    <a:pt x="7383" y="5598"/>
                  </a:cubicBezTo>
                  <a:cubicBezTo>
                    <a:pt x="7800" y="5444"/>
                    <a:pt x="8228" y="5229"/>
                    <a:pt x="8383" y="4824"/>
                  </a:cubicBezTo>
                  <a:cubicBezTo>
                    <a:pt x="8538" y="4420"/>
                    <a:pt x="8383" y="3979"/>
                    <a:pt x="8145" y="3622"/>
                  </a:cubicBezTo>
                  <a:cubicBezTo>
                    <a:pt x="7907" y="3241"/>
                    <a:pt x="7609" y="2931"/>
                    <a:pt x="7454" y="2527"/>
                  </a:cubicBezTo>
                  <a:cubicBezTo>
                    <a:pt x="7335" y="2205"/>
                    <a:pt x="7323" y="1836"/>
                    <a:pt x="7299" y="1491"/>
                  </a:cubicBezTo>
                  <a:cubicBezTo>
                    <a:pt x="7252" y="1145"/>
                    <a:pt x="7192" y="788"/>
                    <a:pt x="6966" y="502"/>
                  </a:cubicBezTo>
                  <a:cubicBezTo>
                    <a:pt x="6803" y="313"/>
                    <a:pt x="6546" y="174"/>
                    <a:pt x="6299" y="174"/>
                  </a:cubicBezTo>
                  <a:cubicBezTo>
                    <a:pt x="6205" y="174"/>
                    <a:pt x="6111" y="194"/>
                    <a:pt x="6026" y="241"/>
                  </a:cubicBezTo>
                  <a:cubicBezTo>
                    <a:pt x="5259" y="126"/>
                    <a:pt x="4344" y="1"/>
                    <a:pt x="3459"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0" name="Google Shape;3450;p64"/>
            <p:cNvSpPr/>
            <p:nvPr/>
          </p:nvSpPr>
          <p:spPr>
            <a:xfrm>
              <a:off x="3932325" y="2722500"/>
              <a:ext cx="370300" cy="494450"/>
            </a:xfrm>
            <a:custGeom>
              <a:avLst/>
              <a:gdLst/>
              <a:ahLst/>
              <a:cxnLst/>
              <a:rect l="l" t="t" r="r" b="b"/>
              <a:pathLst>
                <a:path w="14812" h="19778" extrusionOk="0">
                  <a:moveTo>
                    <a:pt x="3549" y="0"/>
                  </a:moveTo>
                  <a:cubicBezTo>
                    <a:pt x="3037" y="0"/>
                    <a:pt x="2656" y="441"/>
                    <a:pt x="2679" y="929"/>
                  </a:cubicBezTo>
                  <a:lnTo>
                    <a:pt x="2834" y="3322"/>
                  </a:lnTo>
                  <a:lnTo>
                    <a:pt x="3525" y="5584"/>
                  </a:lnTo>
                  <a:lnTo>
                    <a:pt x="1858" y="3417"/>
                  </a:lnTo>
                  <a:lnTo>
                    <a:pt x="1501" y="1524"/>
                  </a:lnTo>
                  <a:cubicBezTo>
                    <a:pt x="1429" y="1167"/>
                    <a:pt x="1132" y="917"/>
                    <a:pt x="774" y="917"/>
                  </a:cubicBezTo>
                  <a:cubicBezTo>
                    <a:pt x="346" y="917"/>
                    <a:pt x="0" y="1298"/>
                    <a:pt x="48" y="1726"/>
                  </a:cubicBezTo>
                  <a:lnTo>
                    <a:pt x="286" y="3893"/>
                  </a:lnTo>
                  <a:lnTo>
                    <a:pt x="1429" y="6453"/>
                  </a:lnTo>
                  <a:cubicBezTo>
                    <a:pt x="1703" y="7049"/>
                    <a:pt x="2167" y="7525"/>
                    <a:pt x="2727" y="7834"/>
                  </a:cubicBezTo>
                  <a:lnTo>
                    <a:pt x="7299" y="10299"/>
                  </a:lnTo>
                  <a:lnTo>
                    <a:pt x="9395" y="19705"/>
                  </a:lnTo>
                  <a:cubicBezTo>
                    <a:pt x="9395" y="19705"/>
                    <a:pt x="9941" y="19778"/>
                    <a:pt x="10722" y="19778"/>
                  </a:cubicBezTo>
                  <a:cubicBezTo>
                    <a:pt x="11912" y="19778"/>
                    <a:pt x="13647" y="19608"/>
                    <a:pt x="14812" y="18752"/>
                  </a:cubicBezTo>
                  <a:lnTo>
                    <a:pt x="11764" y="9858"/>
                  </a:lnTo>
                  <a:cubicBezTo>
                    <a:pt x="11764" y="9858"/>
                    <a:pt x="11764" y="6763"/>
                    <a:pt x="9525" y="6239"/>
                  </a:cubicBezTo>
                  <a:lnTo>
                    <a:pt x="9264" y="4084"/>
                  </a:lnTo>
                  <a:lnTo>
                    <a:pt x="9597" y="2727"/>
                  </a:lnTo>
                  <a:cubicBezTo>
                    <a:pt x="9704" y="2322"/>
                    <a:pt x="9454" y="1929"/>
                    <a:pt x="9049" y="1834"/>
                  </a:cubicBezTo>
                  <a:cubicBezTo>
                    <a:pt x="8998" y="1822"/>
                    <a:pt x="8946" y="1817"/>
                    <a:pt x="8895" y="1817"/>
                  </a:cubicBezTo>
                  <a:cubicBezTo>
                    <a:pt x="8565" y="1817"/>
                    <a:pt x="8251" y="2040"/>
                    <a:pt x="8168" y="2369"/>
                  </a:cubicBezTo>
                  <a:lnTo>
                    <a:pt x="7847" y="3715"/>
                  </a:lnTo>
                  <a:lnTo>
                    <a:pt x="7775" y="5917"/>
                  </a:lnTo>
                  <a:lnTo>
                    <a:pt x="6858" y="3179"/>
                  </a:lnTo>
                  <a:lnTo>
                    <a:pt x="6942" y="1191"/>
                  </a:lnTo>
                  <a:cubicBezTo>
                    <a:pt x="6954" y="750"/>
                    <a:pt x="6620" y="381"/>
                    <a:pt x="6180" y="345"/>
                  </a:cubicBezTo>
                  <a:cubicBezTo>
                    <a:pt x="6165" y="345"/>
                    <a:pt x="6151" y="344"/>
                    <a:pt x="6136" y="344"/>
                  </a:cubicBezTo>
                  <a:cubicBezTo>
                    <a:pt x="5690" y="344"/>
                    <a:pt x="5310" y="693"/>
                    <a:pt x="5299" y="1131"/>
                  </a:cubicBezTo>
                  <a:lnTo>
                    <a:pt x="5227" y="3131"/>
                  </a:lnTo>
                  <a:lnTo>
                    <a:pt x="5787" y="5917"/>
                  </a:lnTo>
                  <a:lnTo>
                    <a:pt x="4537" y="3131"/>
                  </a:lnTo>
                  <a:lnTo>
                    <a:pt x="4406" y="822"/>
                  </a:lnTo>
                  <a:cubicBezTo>
                    <a:pt x="4382" y="357"/>
                    <a:pt x="4001" y="0"/>
                    <a:pt x="3549" y="0"/>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1" name="Google Shape;3451;p64"/>
            <p:cNvSpPr/>
            <p:nvPr/>
          </p:nvSpPr>
          <p:spPr>
            <a:xfrm>
              <a:off x="5095575" y="2838275"/>
              <a:ext cx="257775" cy="697625"/>
            </a:xfrm>
            <a:custGeom>
              <a:avLst/>
              <a:gdLst/>
              <a:ahLst/>
              <a:cxnLst/>
              <a:rect l="l" t="t" r="r" b="b"/>
              <a:pathLst>
                <a:path w="10311" h="27905" extrusionOk="0">
                  <a:moveTo>
                    <a:pt x="453" y="1"/>
                  </a:moveTo>
                  <a:lnTo>
                    <a:pt x="0" y="13097"/>
                  </a:lnTo>
                  <a:cubicBezTo>
                    <a:pt x="0" y="13097"/>
                    <a:pt x="1250" y="21944"/>
                    <a:pt x="2786" y="25170"/>
                  </a:cubicBezTo>
                  <a:cubicBezTo>
                    <a:pt x="3663" y="26997"/>
                    <a:pt x="5371" y="27904"/>
                    <a:pt x="7021" y="27904"/>
                  </a:cubicBezTo>
                  <a:cubicBezTo>
                    <a:pt x="8286" y="27904"/>
                    <a:pt x="9516" y="27372"/>
                    <a:pt x="10311" y="26313"/>
                  </a:cubicBezTo>
                  <a:lnTo>
                    <a:pt x="7846" y="17336"/>
                  </a:lnTo>
                  <a:lnTo>
                    <a:pt x="5882" y="4823"/>
                  </a:lnTo>
                  <a:cubicBezTo>
                    <a:pt x="5441" y="2132"/>
                    <a:pt x="3179" y="108"/>
                    <a:pt x="4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2" name="Google Shape;3452;p64"/>
            <p:cNvSpPr/>
            <p:nvPr/>
          </p:nvSpPr>
          <p:spPr>
            <a:xfrm>
              <a:off x="5169975" y="3134750"/>
              <a:ext cx="183375" cy="380500"/>
            </a:xfrm>
            <a:custGeom>
              <a:avLst/>
              <a:gdLst/>
              <a:ahLst/>
              <a:cxnLst/>
              <a:rect l="l" t="t" r="r" b="b"/>
              <a:pathLst>
                <a:path w="7335" h="15220" extrusionOk="0">
                  <a:moveTo>
                    <a:pt x="4001" y="0"/>
                  </a:moveTo>
                  <a:cubicBezTo>
                    <a:pt x="3061" y="1762"/>
                    <a:pt x="1727" y="4155"/>
                    <a:pt x="786" y="5894"/>
                  </a:cubicBezTo>
                  <a:cubicBezTo>
                    <a:pt x="584" y="6298"/>
                    <a:pt x="405" y="6810"/>
                    <a:pt x="477" y="7251"/>
                  </a:cubicBezTo>
                  <a:cubicBezTo>
                    <a:pt x="548" y="7703"/>
                    <a:pt x="679" y="8144"/>
                    <a:pt x="596" y="8596"/>
                  </a:cubicBezTo>
                  <a:cubicBezTo>
                    <a:pt x="525" y="8954"/>
                    <a:pt x="298" y="9263"/>
                    <a:pt x="179" y="9608"/>
                  </a:cubicBezTo>
                  <a:cubicBezTo>
                    <a:pt x="1" y="10061"/>
                    <a:pt x="1" y="10585"/>
                    <a:pt x="167" y="11049"/>
                  </a:cubicBezTo>
                  <a:cubicBezTo>
                    <a:pt x="322" y="11513"/>
                    <a:pt x="667" y="11906"/>
                    <a:pt x="1096" y="12168"/>
                  </a:cubicBezTo>
                  <a:lnTo>
                    <a:pt x="548" y="12585"/>
                  </a:lnTo>
                  <a:cubicBezTo>
                    <a:pt x="911" y="14037"/>
                    <a:pt x="2577" y="15220"/>
                    <a:pt x="4572" y="15220"/>
                  </a:cubicBezTo>
                  <a:cubicBezTo>
                    <a:pt x="5457" y="15220"/>
                    <a:pt x="6406" y="14987"/>
                    <a:pt x="7335" y="14442"/>
                  </a:cubicBezTo>
                  <a:lnTo>
                    <a:pt x="4870" y="5465"/>
                  </a:lnTo>
                  <a:lnTo>
                    <a:pt x="4001" y="0"/>
                  </a:ln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3" name="Google Shape;3453;p64"/>
            <p:cNvSpPr/>
            <p:nvPr/>
          </p:nvSpPr>
          <p:spPr>
            <a:xfrm>
              <a:off x="5095575" y="2994550"/>
              <a:ext cx="73525" cy="197950"/>
            </a:xfrm>
            <a:custGeom>
              <a:avLst/>
              <a:gdLst/>
              <a:ahLst/>
              <a:cxnLst/>
              <a:rect l="l" t="t" r="r" b="b"/>
              <a:pathLst>
                <a:path w="2941" h="7918" extrusionOk="0">
                  <a:moveTo>
                    <a:pt x="250" y="0"/>
                  </a:moveTo>
                  <a:lnTo>
                    <a:pt x="0" y="6834"/>
                  </a:lnTo>
                  <a:lnTo>
                    <a:pt x="167" y="7918"/>
                  </a:lnTo>
                  <a:cubicBezTo>
                    <a:pt x="167" y="7918"/>
                    <a:pt x="2941" y="3346"/>
                    <a:pt x="250" y="0"/>
                  </a:cubicBez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4" name="Google Shape;3454;p64"/>
            <p:cNvSpPr/>
            <p:nvPr/>
          </p:nvSpPr>
          <p:spPr>
            <a:xfrm>
              <a:off x="5174450" y="3313925"/>
              <a:ext cx="202125" cy="192425"/>
            </a:xfrm>
            <a:custGeom>
              <a:avLst/>
              <a:gdLst/>
              <a:ahLst/>
              <a:cxnLst/>
              <a:rect l="l" t="t" r="r" b="b"/>
              <a:pathLst>
                <a:path w="8085" h="7697" extrusionOk="0">
                  <a:moveTo>
                    <a:pt x="1452" y="0"/>
                  </a:moveTo>
                  <a:cubicBezTo>
                    <a:pt x="1201" y="0"/>
                    <a:pt x="942" y="167"/>
                    <a:pt x="810" y="393"/>
                  </a:cubicBezTo>
                  <a:cubicBezTo>
                    <a:pt x="655" y="679"/>
                    <a:pt x="631" y="1036"/>
                    <a:pt x="667" y="1358"/>
                  </a:cubicBezTo>
                  <a:cubicBezTo>
                    <a:pt x="679" y="1691"/>
                    <a:pt x="738" y="2013"/>
                    <a:pt x="703" y="2346"/>
                  </a:cubicBezTo>
                  <a:cubicBezTo>
                    <a:pt x="619" y="2941"/>
                    <a:pt x="191" y="3430"/>
                    <a:pt x="84" y="4025"/>
                  </a:cubicBezTo>
                  <a:cubicBezTo>
                    <a:pt x="0" y="4501"/>
                    <a:pt x="131" y="4989"/>
                    <a:pt x="369" y="5406"/>
                  </a:cubicBezTo>
                  <a:cubicBezTo>
                    <a:pt x="619" y="5823"/>
                    <a:pt x="965" y="6168"/>
                    <a:pt x="1358" y="6454"/>
                  </a:cubicBezTo>
                  <a:cubicBezTo>
                    <a:pt x="2420" y="7259"/>
                    <a:pt x="3752" y="7696"/>
                    <a:pt x="5084" y="7696"/>
                  </a:cubicBezTo>
                  <a:cubicBezTo>
                    <a:pt x="5544" y="7696"/>
                    <a:pt x="6004" y="7644"/>
                    <a:pt x="6453" y="7537"/>
                  </a:cubicBezTo>
                  <a:cubicBezTo>
                    <a:pt x="6870" y="7442"/>
                    <a:pt x="7323" y="7275"/>
                    <a:pt x="7525" y="6882"/>
                  </a:cubicBezTo>
                  <a:cubicBezTo>
                    <a:pt x="7727" y="6525"/>
                    <a:pt x="7632" y="6085"/>
                    <a:pt x="7632" y="5680"/>
                  </a:cubicBezTo>
                  <a:cubicBezTo>
                    <a:pt x="7632" y="5192"/>
                    <a:pt x="7751" y="4704"/>
                    <a:pt x="7870" y="4203"/>
                  </a:cubicBezTo>
                  <a:cubicBezTo>
                    <a:pt x="7977" y="3715"/>
                    <a:pt x="8085" y="3215"/>
                    <a:pt x="8025" y="2715"/>
                  </a:cubicBezTo>
                  <a:cubicBezTo>
                    <a:pt x="7977" y="2227"/>
                    <a:pt x="7739" y="1727"/>
                    <a:pt x="7311" y="1465"/>
                  </a:cubicBezTo>
                  <a:cubicBezTo>
                    <a:pt x="5727" y="513"/>
                    <a:pt x="3358" y="774"/>
                    <a:pt x="1643" y="36"/>
                  </a:cubicBezTo>
                  <a:cubicBezTo>
                    <a:pt x="1582" y="12"/>
                    <a:pt x="1517" y="0"/>
                    <a:pt x="1452" y="0"/>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5" name="Google Shape;3455;p64"/>
            <p:cNvSpPr/>
            <p:nvPr/>
          </p:nvSpPr>
          <p:spPr>
            <a:xfrm>
              <a:off x="5203325" y="3043650"/>
              <a:ext cx="214325" cy="363225"/>
            </a:xfrm>
            <a:custGeom>
              <a:avLst/>
              <a:gdLst/>
              <a:ahLst/>
              <a:cxnLst/>
              <a:rect l="l" t="t" r="r" b="b"/>
              <a:pathLst>
                <a:path w="8573" h="14529" extrusionOk="0">
                  <a:moveTo>
                    <a:pt x="3810" y="1"/>
                  </a:moveTo>
                  <a:lnTo>
                    <a:pt x="0" y="12074"/>
                  </a:lnTo>
                  <a:cubicBezTo>
                    <a:pt x="526" y="14036"/>
                    <a:pt x="2961" y="14528"/>
                    <a:pt x="4702" y="14528"/>
                  </a:cubicBezTo>
                  <a:cubicBezTo>
                    <a:pt x="5443" y="14528"/>
                    <a:pt x="6058" y="14439"/>
                    <a:pt x="6346" y="14336"/>
                  </a:cubicBezTo>
                  <a:cubicBezTo>
                    <a:pt x="8013" y="5418"/>
                    <a:pt x="8573" y="13"/>
                    <a:pt x="8573" y="13"/>
                  </a:cubicBezTo>
                  <a:lnTo>
                    <a:pt x="3810" y="13"/>
                  </a:lnTo>
                  <a:lnTo>
                    <a:pt x="3810" y="1"/>
                  </a:lnTo>
                  <a:close/>
                </a:path>
              </a:pathLst>
            </a:custGeom>
            <a:solidFill>
              <a:srgbClr val="DD89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6" name="Google Shape;3456;p64"/>
            <p:cNvSpPr/>
            <p:nvPr/>
          </p:nvSpPr>
          <p:spPr>
            <a:xfrm>
              <a:off x="5161050" y="2893050"/>
              <a:ext cx="257200" cy="179725"/>
            </a:xfrm>
            <a:custGeom>
              <a:avLst/>
              <a:gdLst/>
              <a:ahLst/>
              <a:cxnLst/>
              <a:rect l="l" t="t" r="r" b="b"/>
              <a:pathLst>
                <a:path w="10288" h="7189" extrusionOk="0">
                  <a:moveTo>
                    <a:pt x="6573" y="0"/>
                  </a:moveTo>
                  <a:lnTo>
                    <a:pt x="5168" y="2322"/>
                  </a:lnTo>
                  <a:lnTo>
                    <a:pt x="2989" y="2322"/>
                  </a:lnTo>
                  <a:lnTo>
                    <a:pt x="1560" y="1429"/>
                  </a:lnTo>
                  <a:cubicBezTo>
                    <a:pt x="1406" y="1337"/>
                    <a:pt x="1236" y="1291"/>
                    <a:pt x="1069" y="1291"/>
                  </a:cubicBezTo>
                  <a:cubicBezTo>
                    <a:pt x="782" y="1291"/>
                    <a:pt x="502" y="1424"/>
                    <a:pt x="322" y="1679"/>
                  </a:cubicBezTo>
                  <a:cubicBezTo>
                    <a:pt x="0" y="2143"/>
                    <a:pt x="179" y="2786"/>
                    <a:pt x="679" y="3024"/>
                  </a:cubicBezTo>
                  <a:lnTo>
                    <a:pt x="3108" y="4179"/>
                  </a:lnTo>
                  <a:cubicBezTo>
                    <a:pt x="3560" y="5370"/>
                    <a:pt x="5108" y="6156"/>
                    <a:pt x="5108" y="6156"/>
                  </a:cubicBezTo>
                  <a:cubicBezTo>
                    <a:pt x="5738" y="6834"/>
                    <a:pt x="7446" y="7189"/>
                    <a:pt x="8536" y="7189"/>
                  </a:cubicBezTo>
                  <a:cubicBezTo>
                    <a:pt x="8786" y="7189"/>
                    <a:pt x="9004" y="7170"/>
                    <a:pt x="9168" y="7132"/>
                  </a:cubicBezTo>
                  <a:cubicBezTo>
                    <a:pt x="10061" y="6918"/>
                    <a:pt x="10287" y="4048"/>
                    <a:pt x="10287" y="4048"/>
                  </a:cubicBezTo>
                  <a:lnTo>
                    <a:pt x="8633" y="0"/>
                  </a:lnTo>
                  <a:close/>
                </a:path>
              </a:pathLst>
            </a:custGeom>
            <a:solidFill>
              <a:srgbClr val="B76D8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7" name="Google Shape;3457;p64"/>
            <p:cNvSpPr/>
            <p:nvPr/>
          </p:nvSpPr>
          <p:spPr>
            <a:xfrm>
              <a:off x="5234275" y="2842150"/>
              <a:ext cx="205700" cy="264075"/>
            </a:xfrm>
            <a:custGeom>
              <a:avLst/>
              <a:gdLst/>
              <a:ahLst/>
              <a:cxnLst/>
              <a:rect l="l" t="t" r="r" b="b"/>
              <a:pathLst>
                <a:path w="8228" h="10563" extrusionOk="0">
                  <a:moveTo>
                    <a:pt x="3952" y="1"/>
                  </a:moveTo>
                  <a:cubicBezTo>
                    <a:pt x="3581" y="1"/>
                    <a:pt x="3225" y="110"/>
                    <a:pt x="2929" y="334"/>
                  </a:cubicBezTo>
                  <a:lnTo>
                    <a:pt x="786" y="1977"/>
                  </a:lnTo>
                  <a:cubicBezTo>
                    <a:pt x="405" y="2286"/>
                    <a:pt x="346" y="2858"/>
                    <a:pt x="596" y="3215"/>
                  </a:cubicBezTo>
                  <a:cubicBezTo>
                    <a:pt x="773" y="3414"/>
                    <a:pt x="1023" y="3527"/>
                    <a:pt x="1275" y="3527"/>
                  </a:cubicBezTo>
                  <a:cubicBezTo>
                    <a:pt x="1431" y="3527"/>
                    <a:pt x="1586" y="3484"/>
                    <a:pt x="1727" y="3394"/>
                  </a:cubicBezTo>
                  <a:lnTo>
                    <a:pt x="3037" y="2572"/>
                  </a:lnTo>
                  <a:cubicBezTo>
                    <a:pt x="3272" y="2419"/>
                    <a:pt x="3538" y="2345"/>
                    <a:pt x="3803" y="2345"/>
                  </a:cubicBezTo>
                  <a:cubicBezTo>
                    <a:pt x="4035" y="2345"/>
                    <a:pt x="4266" y="2402"/>
                    <a:pt x="4477" y="2513"/>
                  </a:cubicBezTo>
                  <a:lnTo>
                    <a:pt x="4858" y="2703"/>
                  </a:lnTo>
                  <a:lnTo>
                    <a:pt x="2810" y="3596"/>
                  </a:lnTo>
                  <a:lnTo>
                    <a:pt x="643" y="4727"/>
                  </a:lnTo>
                  <a:cubicBezTo>
                    <a:pt x="179" y="4965"/>
                    <a:pt x="0" y="5537"/>
                    <a:pt x="250" y="5989"/>
                  </a:cubicBezTo>
                  <a:cubicBezTo>
                    <a:pt x="424" y="6293"/>
                    <a:pt x="743" y="6470"/>
                    <a:pt x="1074" y="6470"/>
                  </a:cubicBezTo>
                  <a:cubicBezTo>
                    <a:pt x="1197" y="6470"/>
                    <a:pt x="1322" y="6446"/>
                    <a:pt x="1441" y="6394"/>
                  </a:cubicBezTo>
                  <a:lnTo>
                    <a:pt x="5370" y="4644"/>
                  </a:lnTo>
                  <a:lnTo>
                    <a:pt x="5251" y="5691"/>
                  </a:lnTo>
                  <a:lnTo>
                    <a:pt x="3918" y="6704"/>
                  </a:lnTo>
                  <a:lnTo>
                    <a:pt x="1953" y="7704"/>
                  </a:lnTo>
                  <a:cubicBezTo>
                    <a:pt x="1560" y="7894"/>
                    <a:pt x="1405" y="8394"/>
                    <a:pt x="1608" y="8775"/>
                  </a:cubicBezTo>
                  <a:cubicBezTo>
                    <a:pt x="1762" y="9049"/>
                    <a:pt x="2039" y="9206"/>
                    <a:pt x="2329" y="9206"/>
                  </a:cubicBezTo>
                  <a:cubicBezTo>
                    <a:pt x="2442" y="9206"/>
                    <a:pt x="2557" y="9182"/>
                    <a:pt x="2667" y="9132"/>
                  </a:cubicBezTo>
                  <a:lnTo>
                    <a:pt x="4822" y="8120"/>
                  </a:lnTo>
                  <a:lnTo>
                    <a:pt x="6323" y="7108"/>
                  </a:lnTo>
                  <a:lnTo>
                    <a:pt x="5692" y="8239"/>
                  </a:lnTo>
                  <a:lnTo>
                    <a:pt x="4156" y="9359"/>
                  </a:lnTo>
                  <a:cubicBezTo>
                    <a:pt x="3870" y="9561"/>
                    <a:pt x="3799" y="9966"/>
                    <a:pt x="3989" y="10263"/>
                  </a:cubicBezTo>
                  <a:cubicBezTo>
                    <a:pt x="4114" y="10459"/>
                    <a:pt x="4333" y="10562"/>
                    <a:pt x="4556" y="10562"/>
                  </a:cubicBezTo>
                  <a:cubicBezTo>
                    <a:pt x="4671" y="10562"/>
                    <a:pt x="4788" y="10535"/>
                    <a:pt x="4894" y="10478"/>
                  </a:cubicBezTo>
                  <a:lnTo>
                    <a:pt x="6680" y="9418"/>
                  </a:lnTo>
                  <a:lnTo>
                    <a:pt x="7549" y="8466"/>
                  </a:lnTo>
                  <a:cubicBezTo>
                    <a:pt x="7775" y="8227"/>
                    <a:pt x="7906" y="7930"/>
                    <a:pt x="7954" y="7596"/>
                  </a:cubicBezTo>
                  <a:lnTo>
                    <a:pt x="8073" y="6704"/>
                  </a:lnTo>
                  <a:cubicBezTo>
                    <a:pt x="8228" y="5441"/>
                    <a:pt x="8013" y="4144"/>
                    <a:pt x="7418" y="3001"/>
                  </a:cubicBezTo>
                  <a:lnTo>
                    <a:pt x="6430" y="1131"/>
                  </a:lnTo>
                  <a:cubicBezTo>
                    <a:pt x="6204" y="679"/>
                    <a:pt x="5787" y="369"/>
                    <a:pt x="5311" y="262"/>
                  </a:cubicBezTo>
                  <a:lnTo>
                    <a:pt x="4322" y="36"/>
                  </a:lnTo>
                  <a:cubicBezTo>
                    <a:pt x="4198" y="12"/>
                    <a:pt x="4074" y="1"/>
                    <a:pt x="3952" y="1"/>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8" name="Google Shape;3458;p64"/>
            <p:cNvSpPr/>
            <p:nvPr/>
          </p:nvSpPr>
          <p:spPr>
            <a:xfrm>
              <a:off x="4506500" y="2831125"/>
              <a:ext cx="605175" cy="893000"/>
            </a:xfrm>
            <a:custGeom>
              <a:avLst/>
              <a:gdLst/>
              <a:ahLst/>
              <a:cxnLst/>
              <a:rect l="l" t="t" r="r" b="b"/>
              <a:pathLst>
                <a:path w="24207" h="35720" extrusionOk="0">
                  <a:moveTo>
                    <a:pt x="7573" y="1"/>
                  </a:moveTo>
                  <a:lnTo>
                    <a:pt x="715" y="918"/>
                  </a:lnTo>
                  <a:lnTo>
                    <a:pt x="1298" y="21218"/>
                  </a:lnTo>
                  <a:cubicBezTo>
                    <a:pt x="1358" y="23277"/>
                    <a:pt x="1251" y="25349"/>
                    <a:pt x="1013" y="27385"/>
                  </a:cubicBezTo>
                  <a:lnTo>
                    <a:pt x="1" y="35719"/>
                  </a:lnTo>
                  <a:lnTo>
                    <a:pt x="24206" y="35719"/>
                  </a:lnTo>
                  <a:lnTo>
                    <a:pt x="23408" y="26611"/>
                  </a:lnTo>
                  <a:cubicBezTo>
                    <a:pt x="23265" y="24920"/>
                    <a:pt x="23218" y="23218"/>
                    <a:pt x="23277" y="21527"/>
                  </a:cubicBezTo>
                  <a:lnTo>
                    <a:pt x="24039" y="287"/>
                  </a:lnTo>
                  <a:lnTo>
                    <a:pt x="1684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59" name="Google Shape;3459;p64"/>
            <p:cNvSpPr/>
            <p:nvPr/>
          </p:nvSpPr>
          <p:spPr>
            <a:xfrm>
              <a:off x="4717250" y="2788575"/>
              <a:ext cx="188725" cy="65500"/>
            </a:xfrm>
            <a:custGeom>
              <a:avLst/>
              <a:gdLst/>
              <a:ahLst/>
              <a:cxnLst/>
              <a:rect l="l" t="t" r="r" b="b"/>
              <a:pathLst>
                <a:path w="7549" h="2620" extrusionOk="0">
                  <a:moveTo>
                    <a:pt x="0" y="0"/>
                  </a:moveTo>
                  <a:lnTo>
                    <a:pt x="2917" y="2620"/>
                  </a:lnTo>
                  <a:lnTo>
                    <a:pt x="4656" y="2620"/>
                  </a:lnTo>
                  <a:lnTo>
                    <a:pt x="7549" y="0"/>
                  </a:ln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0" name="Google Shape;3460;p64"/>
            <p:cNvSpPr/>
            <p:nvPr/>
          </p:nvSpPr>
          <p:spPr>
            <a:xfrm>
              <a:off x="4736600" y="2674875"/>
              <a:ext cx="159850" cy="305100"/>
            </a:xfrm>
            <a:custGeom>
              <a:avLst/>
              <a:gdLst/>
              <a:ahLst/>
              <a:cxnLst/>
              <a:rect l="l" t="t" r="r" b="b"/>
              <a:pathLst>
                <a:path w="6394" h="12204" extrusionOk="0">
                  <a:moveTo>
                    <a:pt x="6394" y="0"/>
                  </a:moveTo>
                  <a:lnTo>
                    <a:pt x="0" y="2822"/>
                  </a:lnTo>
                  <a:lnTo>
                    <a:pt x="0" y="6334"/>
                  </a:lnTo>
                  <a:lnTo>
                    <a:pt x="2143" y="7168"/>
                  </a:lnTo>
                  <a:lnTo>
                    <a:pt x="2905" y="9335"/>
                  </a:lnTo>
                  <a:lnTo>
                    <a:pt x="2560" y="11013"/>
                  </a:lnTo>
                  <a:lnTo>
                    <a:pt x="3370" y="12204"/>
                  </a:lnTo>
                  <a:lnTo>
                    <a:pt x="3989" y="11061"/>
                  </a:lnTo>
                  <a:lnTo>
                    <a:pt x="3608" y="9049"/>
                  </a:lnTo>
                  <a:lnTo>
                    <a:pt x="3882" y="7168"/>
                  </a:lnTo>
                  <a:lnTo>
                    <a:pt x="6394" y="5917"/>
                  </a:lnTo>
                  <a:lnTo>
                    <a:pt x="6394" y="0"/>
                  </a:ln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1" name="Google Shape;3461;p64"/>
            <p:cNvSpPr/>
            <p:nvPr/>
          </p:nvSpPr>
          <p:spPr>
            <a:xfrm>
              <a:off x="4736300" y="2677550"/>
              <a:ext cx="154200" cy="114375"/>
            </a:xfrm>
            <a:custGeom>
              <a:avLst/>
              <a:gdLst/>
              <a:ahLst/>
              <a:cxnLst/>
              <a:rect l="l" t="t" r="r" b="b"/>
              <a:pathLst>
                <a:path w="6168" h="4575" extrusionOk="0">
                  <a:moveTo>
                    <a:pt x="6168" y="0"/>
                  </a:moveTo>
                  <a:lnTo>
                    <a:pt x="0" y="2691"/>
                  </a:lnTo>
                  <a:lnTo>
                    <a:pt x="0" y="4382"/>
                  </a:lnTo>
                  <a:cubicBezTo>
                    <a:pt x="425" y="4508"/>
                    <a:pt x="862" y="4574"/>
                    <a:pt x="1298" y="4574"/>
                  </a:cubicBezTo>
                  <a:cubicBezTo>
                    <a:pt x="1681" y="4574"/>
                    <a:pt x="2061" y="4523"/>
                    <a:pt x="2429" y="4417"/>
                  </a:cubicBezTo>
                  <a:cubicBezTo>
                    <a:pt x="3584" y="4120"/>
                    <a:pt x="4572" y="3346"/>
                    <a:pt x="5227" y="2370"/>
                  </a:cubicBezTo>
                  <a:cubicBezTo>
                    <a:pt x="5703" y="1655"/>
                    <a:pt x="6013" y="846"/>
                    <a:pt x="6168" y="0"/>
                  </a:cubicBezTo>
                  <a:close/>
                </a:path>
              </a:pathLst>
            </a:custGeom>
            <a:solidFill>
              <a:srgbClr val="191919">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2" name="Google Shape;3462;p64"/>
            <p:cNvSpPr/>
            <p:nvPr/>
          </p:nvSpPr>
          <p:spPr>
            <a:xfrm>
              <a:off x="4695825" y="2831125"/>
              <a:ext cx="94375" cy="133075"/>
            </a:xfrm>
            <a:custGeom>
              <a:avLst/>
              <a:gdLst/>
              <a:ahLst/>
              <a:cxnLst/>
              <a:rect l="l" t="t" r="r" b="b"/>
              <a:pathLst>
                <a:path w="3775" h="5323" extrusionOk="0">
                  <a:moveTo>
                    <a:pt x="0" y="1"/>
                  </a:moveTo>
                  <a:lnTo>
                    <a:pt x="2703" y="5323"/>
                  </a:lnTo>
                  <a:lnTo>
                    <a:pt x="3774" y="3085"/>
                  </a:lnTo>
                  <a:lnTo>
                    <a:pt x="3774" y="918"/>
                  </a:lnTo>
                  <a:lnTo>
                    <a:pt x="0" y="1"/>
                  </a:ln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3" name="Google Shape;3463;p64"/>
            <p:cNvSpPr/>
            <p:nvPr/>
          </p:nvSpPr>
          <p:spPr>
            <a:xfrm>
              <a:off x="4833625" y="2831125"/>
              <a:ext cx="93800" cy="133075"/>
            </a:xfrm>
            <a:custGeom>
              <a:avLst/>
              <a:gdLst/>
              <a:ahLst/>
              <a:cxnLst/>
              <a:rect l="l" t="t" r="r" b="b"/>
              <a:pathLst>
                <a:path w="3752" h="5323" extrusionOk="0">
                  <a:moveTo>
                    <a:pt x="3751" y="1"/>
                  </a:moveTo>
                  <a:lnTo>
                    <a:pt x="1" y="918"/>
                  </a:lnTo>
                  <a:lnTo>
                    <a:pt x="203" y="2954"/>
                  </a:lnTo>
                  <a:lnTo>
                    <a:pt x="1334" y="5323"/>
                  </a:lnTo>
                  <a:lnTo>
                    <a:pt x="3751" y="1"/>
                  </a:ln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4" name="Google Shape;3464;p64"/>
            <p:cNvSpPr/>
            <p:nvPr/>
          </p:nvSpPr>
          <p:spPr>
            <a:xfrm>
              <a:off x="4805650" y="2979950"/>
              <a:ext cx="28000" cy="594450"/>
            </a:xfrm>
            <a:custGeom>
              <a:avLst/>
              <a:gdLst/>
              <a:ahLst/>
              <a:cxnLst/>
              <a:rect l="l" t="t" r="r" b="b"/>
              <a:pathLst>
                <a:path w="1120" h="23778" extrusionOk="0">
                  <a:moveTo>
                    <a:pt x="608" y="1"/>
                  </a:moveTo>
                  <a:lnTo>
                    <a:pt x="703" y="2061"/>
                  </a:lnTo>
                  <a:lnTo>
                    <a:pt x="0" y="4216"/>
                  </a:lnTo>
                  <a:lnTo>
                    <a:pt x="774" y="23777"/>
                  </a:lnTo>
                  <a:lnTo>
                    <a:pt x="429" y="4311"/>
                  </a:lnTo>
                  <a:lnTo>
                    <a:pt x="1120" y="2013"/>
                  </a:lnTo>
                  <a:lnTo>
                    <a:pt x="608" y="1"/>
                  </a:ln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5" name="Google Shape;3465;p64"/>
            <p:cNvSpPr/>
            <p:nvPr/>
          </p:nvSpPr>
          <p:spPr>
            <a:xfrm>
              <a:off x="4839275" y="2972225"/>
              <a:ext cx="20875" cy="20850"/>
            </a:xfrm>
            <a:custGeom>
              <a:avLst/>
              <a:gdLst/>
              <a:ahLst/>
              <a:cxnLst/>
              <a:rect l="l" t="t" r="r" b="b"/>
              <a:pathLst>
                <a:path w="835" h="834" extrusionOk="0">
                  <a:moveTo>
                    <a:pt x="418" y="0"/>
                  </a:moveTo>
                  <a:cubicBezTo>
                    <a:pt x="191" y="0"/>
                    <a:pt x="1" y="179"/>
                    <a:pt x="1" y="417"/>
                  </a:cubicBezTo>
                  <a:cubicBezTo>
                    <a:pt x="1" y="643"/>
                    <a:pt x="179" y="834"/>
                    <a:pt x="418" y="834"/>
                  </a:cubicBezTo>
                  <a:cubicBezTo>
                    <a:pt x="632" y="834"/>
                    <a:pt x="834" y="655"/>
                    <a:pt x="834" y="417"/>
                  </a:cubicBezTo>
                  <a:cubicBezTo>
                    <a:pt x="834" y="191"/>
                    <a:pt x="632" y="0"/>
                    <a:pt x="418" y="0"/>
                  </a:cubicBez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6" name="Google Shape;3466;p64"/>
            <p:cNvSpPr/>
            <p:nvPr/>
          </p:nvSpPr>
          <p:spPr>
            <a:xfrm>
              <a:off x="4828275" y="3082950"/>
              <a:ext cx="20850" cy="21150"/>
            </a:xfrm>
            <a:custGeom>
              <a:avLst/>
              <a:gdLst/>
              <a:ahLst/>
              <a:cxnLst/>
              <a:rect l="l" t="t" r="r" b="b"/>
              <a:pathLst>
                <a:path w="834" h="846" extrusionOk="0">
                  <a:moveTo>
                    <a:pt x="417" y="0"/>
                  </a:moveTo>
                  <a:cubicBezTo>
                    <a:pt x="203" y="0"/>
                    <a:pt x="0" y="179"/>
                    <a:pt x="0" y="417"/>
                  </a:cubicBezTo>
                  <a:cubicBezTo>
                    <a:pt x="0" y="643"/>
                    <a:pt x="203" y="846"/>
                    <a:pt x="417" y="846"/>
                  </a:cubicBezTo>
                  <a:cubicBezTo>
                    <a:pt x="643" y="846"/>
                    <a:pt x="834" y="667"/>
                    <a:pt x="834" y="417"/>
                  </a:cubicBezTo>
                  <a:cubicBezTo>
                    <a:pt x="834" y="191"/>
                    <a:pt x="643" y="0"/>
                    <a:pt x="417" y="0"/>
                  </a:cubicBez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7" name="Google Shape;3467;p64"/>
            <p:cNvSpPr/>
            <p:nvPr/>
          </p:nvSpPr>
          <p:spPr>
            <a:xfrm>
              <a:off x="4833625" y="3225500"/>
              <a:ext cx="20875" cy="20875"/>
            </a:xfrm>
            <a:custGeom>
              <a:avLst/>
              <a:gdLst/>
              <a:ahLst/>
              <a:cxnLst/>
              <a:rect l="l" t="t" r="r" b="b"/>
              <a:pathLst>
                <a:path w="835" h="835" extrusionOk="0">
                  <a:moveTo>
                    <a:pt x="437" y="1"/>
                  </a:moveTo>
                  <a:cubicBezTo>
                    <a:pt x="431" y="1"/>
                    <a:pt x="424" y="1"/>
                    <a:pt x="417" y="1"/>
                  </a:cubicBezTo>
                  <a:cubicBezTo>
                    <a:pt x="191" y="1"/>
                    <a:pt x="1" y="180"/>
                    <a:pt x="1" y="418"/>
                  </a:cubicBezTo>
                  <a:cubicBezTo>
                    <a:pt x="1" y="644"/>
                    <a:pt x="179" y="835"/>
                    <a:pt x="417" y="835"/>
                  </a:cubicBezTo>
                  <a:cubicBezTo>
                    <a:pt x="644" y="835"/>
                    <a:pt x="834" y="656"/>
                    <a:pt x="834" y="418"/>
                  </a:cubicBezTo>
                  <a:cubicBezTo>
                    <a:pt x="834" y="187"/>
                    <a:pt x="655" y="1"/>
                    <a:pt x="437" y="1"/>
                  </a:cubicBez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8" name="Google Shape;3468;p64"/>
            <p:cNvSpPr/>
            <p:nvPr/>
          </p:nvSpPr>
          <p:spPr>
            <a:xfrm>
              <a:off x="4838700" y="3367800"/>
              <a:ext cx="20850" cy="20875"/>
            </a:xfrm>
            <a:custGeom>
              <a:avLst/>
              <a:gdLst/>
              <a:ahLst/>
              <a:cxnLst/>
              <a:rect l="l" t="t" r="r" b="b"/>
              <a:pathLst>
                <a:path w="834" h="835" extrusionOk="0">
                  <a:moveTo>
                    <a:pt x="417" y="1"/>
                  </a:moveTo>
                  <a:cubicBezTo>
                    <a:pt x="202" y="1"/>
                    <a:pt x="0" y="179"/>
                    <a:pt x="0" y="417"/>
                  </a:cubicBezTo>
                  <a:cubicBezTo>
                    <a:pt x="0" y="644"/>
                    <a:pt x="179" y="834"/>
                    <a:pt x="417" y="834"/>
                  </a:cubicBezTo>
                  <a:cubicBezTo>
                    <a:pt x="643" y="834"/>
                    <a:pt x="833" y="655"/>
                    <a:pt x="833" y="417"/>
                  </a:cubicBezTo>
                  <a:cubicBezTo>
                    <a:pt x="833" y="179"/>
                    <a:pt x="643" y="1"/>
                    <a:pt x="417" y="1"/>
                  </a:cubicBez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69" name="Google Shape;3469;p64"/>
            <p:cNvSpPr/>
            <p:nvPr/>
          </p:nvSpPr>
          <p:spPr>
            <a:xfrm>
              <a:off x="4843450" y="3510375"/>
              <a:ext cx="20850" cy="20875"/>
            </a:xfrm>
            <a:custGeom>
              <a:avLst/>
              <a:gdLst/>
              <a:ahLst/>
              <a:cxnLst/>
              <a:rect l="l" t="t" r="r" b="b"/>
              <a:pathLst>
                <a:path w="834" h="835" extrusionOk="0">
                  <a:moveTo>
                    <a:pt x="417" y="1"/>
                  </a:moveTo>
                  <a:cubicBezTo>
                    <a:pt x="191" y="1"/>
                    <a:pt x="1" y="179"/>
                    <a:pt x="1" y="417"/>
                  </a:cubicBezTo>
                  <a:cubicBezTo>
                    <a:pt x="1" y="644"/>
                    <a:pt x="191" y="834"/>
                    <a:pt x="417" y="834"/>
                  </a:cubicBezTo>
                  <a:cubicBezTo>
                    <a:pt x="655" y="834"/>
                    <a:pt x="834" y="644"/>
                    <a:pt x="834" y="417"/>
                  </a:cubicBezTo>
                  <a:cubicBezTo>
                    <a:pt x="834" y="179"/>
                    <a:pt x="655" y="1"/>
                    <a:pt x="417" y="1"/>
                  </a:cubicBezTo>
                  <a:close/>
                </a:path>
              </a:pathLst>
            </a:custGeom>
            <a:solidFill>
              <a:srgbClr val="E4E4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0" name="Google Shape;3470;p64"/>
            <p:cNvSpPr/>
            <p:nvPr/>
          </p:nvSpPr>
          <p:spPr>
            <a:xfrm>
              <a:off x="4695825" y="2788575"/>
              <a:ext cx="94375" cy="154800"/>
            </a:xfrm>
            <a:custGeom>
              <a:avLst/>
              <a:gdLst/>
              <a:ahLst/>
              <a:cxnLst/>
              <a:rect l="l" t="t" r="r" b="b"/>
              <a:pathLst>
                <a:path w="3775" h="6192" extrusionOk="0">
                  <a:moveTo>
                    <a:pt x="857" y="0"/>
                  </a:moveTo>
                  <a:lnTo>
                    <a:pt x="0" y="1703"/>
                  </a:lnTo>
                  <a:lnTo>
                    <a:pt x="2488" y="6191"/>
                  </a:lnTo>
                  <a:lnTo>
                    <a:pt x="3774" y="2620"/>
                  </a:lnTo>
                  <a:lnTo>
                    <a:pt x="85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1" name="Google Shape;3471;p64"/>
            <p:cNvSpPr/>
            <p:nvPr/>
          </p:nvSpPr>
          <p:spPr>
            <a:xfrm>
              <a:off x="4833625" y="2788575"/>
              <a:ext cx="93800" cy="154800"/>
            </a:xfrm>
            <a:custGeom>
              <a:avLst/>
              <a:gdLst/>
              <a:ahLst/>
              <a:cxnLst/>
              <a:rect l="l" t="t" r="r" b="b"/>
              <a:pathLst>
                <a:path w="3752" h="6192" extrusionOk="0">
                  <a:moveTo>
                    <a:pt x="2894" y="0"/>
                  </a:moveTo>
                  <a:lnTo>
                    <a:pt x="1" y="2620"/>
                  </a:lnTo>
                  <a:lnTo>
                    <a:pt x="1263" y="6191"/>
                  </a:lnTo>
                  <a:lnTo>
                    <a:pt x="3751" y="1703"/>
                  </a:lnTo>
                  <a:lnTo>
                    <a:pt x="289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2" name="Google Shape;3472;p64"/>
            <p:cNvSpPr/>
            <p:nvPr/>
          </p:nvSpPr>
          <p:spPr>
            <a:xfrm>
              <a:off x="4578250" y="2352650"/>
              <a:ext cx="353625" cy="409425"/>
            </a:xfrm>
            <a:custGeom>
              <a:avLst/>
              <a:gdLst/>
              <a:ahLst/>
              <a:cxnLst/>
              <a:rect l="l" t="t" r="r" b="b"/>
              <a:pathLst>
                <a:path w="14145" h="16377" extrusionOk="0">
                  <a:moveTo>
                    <a:pt x="7004" y="0"/>
                  </a:moveTo>
                  <a:cubicBezTo>
                    <a:pt x="6728" y="0"/>
                    <a:pt x="6449" y="18"/>
                    <a:pt x="6167" y="54"/>
                  </a:cubicBezTo>
                  <a:cubicBezTo>
                    <a:pt x="2524" y="507"/>
                    <a:pt x="0" y="3948"/>
                    <a:pt x="655" y="7579"/>
                  </a:cubicBezTo>
                  <a:lnTo>
                    <a:pt x="1334" y="11210"/>
                  </a:lnTo>
                  <a:cubicBezTo>
                    <a:pt x="1882" y="14229"/>
                    <a:pt x="4516" y="16377"/>
                    <a:pt x="7508" y="16377"/>
                  </a:cubicBezTo>
                  <a:cubicBezTo>
                    <a:pt x="7761" y="16377"/>
                    <a:pt x="8017" y="16362"/>
                    <a:pt x="8275" y="16330"/>
                  </a:cubicBezTo>
                  <a:cubicBezTo>
                    <a:pt x="11692" y="15913"/>
                    <a:pt x="14145" y="12853"/>
                    <a:pt x="13787" y="9424"/>
                  </a:cubicBezTo>
                  <a:lnTo>
                    <a:pt x="13395" y="5769"/>
                  </a:lnTo>
                  <a:cubicBezTo>
                    <a:pt x="13054" y="2445"/>
                    <a:pt x="10247" y="0"/>
                    <a:pt x="7004" y="0"/>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3" name="Google Shape;3473;p64"/>
            <p:cNvSpPr/>
            <p:nvPr/>
          </p:nvSpPr>
          <p:spPr>
            <a:xfrm>
              <a:off x="4494600" y="2223025"/>
              <a:ext cx="527775" cy="392325"/>
            </a:xfrm>
            <a:custGeom>
              <a:avLst/>
              <a:gdLst/>
              <a:ahLst/>
              <a:cxnLst/>
              <a:rect l="l" t="t" r="r" b="b"/>
              <a:pathLst>
                <a:path w="21111" h="15693" extrusionOk="0">
                  <a:moveTo>
                    <a:pt x="16491" y="1"/>
                  </a:moveTo>
                  <a:cubicBezTo>
                    <a:pt x="15836" y="715"/>
                    <a:pt x="15419" y="1584"/>
                    <a:pt x="15490" y="2560"/>
                  </a:cubicBezTo>
                  <a:cubicBezTo>
                    <a:pt x="14859" y="1453"/>
                    <a:pt x="13669" y="715"/>
                    <a:pt x="12407" y="453"/>
                  </a:cubicBezTo>
                  <a:cubicBezTo>
                    <a:pt x="12004" y="372"/>
                    <a:pt x="11595" y="335"/>
                    <a:pt x="11185" y="335"/>
                  </a:cubicBezTo>
                  <a:cubicBezTo>
                    <a:pt x="10322" y="335"/>
                    <a:pt x="9455" y="500"/>
                    <a:pt x="8632" y="774"/>
                  </a:cubicBezTo>
                  <a:cubicBezTo>
                    <a:pt x="7549" y="1132"/>
                    <a:pt x="6513" y="1644"/>
                    <a:pt x="5596" y="2334"/>
                  </a:cubicBezTo>
                  <a:cubicBezTo>
                    <a:pt x="5227" y="2620"/>
                    <a:pt x="4870" y="2918"/>
                    <a:pt x="4453" y="3132"/>
                  </a:cubicBezTo>
                  <a:cubicBezTo>
                    <a:pt x="4132" y="3311"/>
                    <a:pt x="3766" y="3431"/>
                    <a:pt x="3396" y="3431"/>
                  </a:cubicBezTo>
                  <a:cubicBezTo>
                    <a:pt x="3300" y="3431"/>
                    <a:pt x="3204" y="3423"/>
                    <a:pt x="3108" y="3406"/>
                  </a:cubicBezTo>
                  <a:cubicBezTo>
                    <a:pt x="2667" y="3310"/>
                    <a:pt x="2310" y="2870"/>
                    <a:pt x="2251" y="2406"/>
                  </a:cubicBezTo>
                  <a:cubicBezTo>
                    <a:pt x="1251" y="3287"/>
                    <a:pt x="417" y="4442"/>
                    <a:pt x="203" y="5775"/>
                  </a:cubicBezTo>
                  <a:cubicBezTo>
                    <a:pt x="0" y="7097"/>
                    <a:pt x="536" y="8585"/>
                    <a:pt x="1691" y="9252"/>
                  </a:cubicBezTo>
                  <a:cubicBezTo>
                    <a:pt x="2243" y="9573"/>
                    <a:pt x="2887" y="9682"/>
                    <a:pt x="3535" y="9682"/>
                  </a:cubicBezTo>
                  <a:cubicBezTo>
                    <a:pt x="3726" y="9682"/>
                    <a:pt x="3918" y="9673"/>
                    <a:pt x="4108" y="9656"/>
                  </a:cubicBezTo>
                  <a:cubicBezTo>
                    <a:pt x="5858" y="9490"/>
                    <a:pt x="7513" y="8787"/>
                    <a:pt x="9168" y="8168"/>
                  </a:cubicBezTo>
                  <a:cubicBezTo>
                    <a:pt x="10553" y="7640"/>
                    <a:pt x="12055" y="7212"/>
                    <a:pt x="13541" y="7212"/>
                  </a:cubicBezTo>
                  <a:cubicBezTo>
                    <a:pt x="13830" y="7212"/>
                    <a:pt x="14119" y="7228"/>
                    <a:pt x="14407" y="7263"/>
                  </a:cubicBezTo>
                  <a:cubicBezTo>
                    <a:pt x="14097" y="8109"/>
                    <a:pt x="14097" y="9061"/>
                    <a:pt x="14407" y="9906"/>
                  </a:cubicBezTo>
                  <a:cubicBezTo>
                    <a:pt x="14717" y="10752"/>
                    <a:pt x="15324" y="11430"/>
                    <a:pt x="16121" y="11871"/>
                  </a:cubicBezTo>
                  <a:cubicBezTo>
                    <a:pt x="16026" y="12573"/>
                    <a:pt x="15919" y="13276"/>
                    <a:pt x="16026" y="13955"/>
                  </a:cubicBezTo>
                  <a:cubicBezTo>
                    <a:pt x="16133" y="14645"/>
                    <a:pt x="16455" y="15324"/>
                    <a:pt x="17050" y="15693"/>
                  </a:cubicBezTo>
                  <a:lnTo>
                    <a:pt x="19693" y="10395"/>
                  </a:lnTo>
                  <a:cubicBezTo>
                    <a:pt x="20443" y="8585"/>
                    <a:pt x="21110" y="4680"/>
                    <a:pt x="17324" y="3668"/>
                  </a:cubicBezTo>
                  <a:cubicBezTo>
                    <a:pt x="18312" y="3418"/>
                    <a:pt x="19217" y="2703"/>
                    <a:pt x="19693" y="1810"/>
                  </a:cubicBezTo>
                  <a:cubicBezTo>
                    <a:pt x="19581" y="1802"/>
                    <a:pt x="19468" y="1798"/>
                    <a:pt x="19355" y="1798"/>
                  </a:cubicBezTo>
                  <a:cubicBezTo>
                    <a:pt x="18339" y="1798"/>
                    <a:pt x="17298" y="2134"/>
                    <a:pt x="16526" y="2798"/>
                  </a:cubicBezTo>
                  <a:cubicBezTo>
                    <a:pt x="16907" y="1941"/>
                    <a:pt x="16895" y="846"/>
                    <a:pt x="1649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4" name="Google Shape;3474;p64"/>
            <p:cNvSpPr/>
            <p:nvPr/>
          </p:nvSpPr>
          <p:spPr>
            <a:xfrm>
              <a:off x="4514250" y="2231075"/>
              <a:ext cx="368525" cy="169525"/>
            </a:xfrm>
            <a:custGeom>
              <a:avLst/>
              <a:gdLst/>
              <a:ahLst/>
              <a:cxnLst/>
              <a:rect l="l" t="t" r="r" b="b"/>
              <a:pathLst>
                <a:path w="14741" h="6781" extrusionOk="0">
                  <a:moveTo>
                    <a:pt x="10425" y="1"/>
                  </a:moveTo>
                  <a:cubicBezTo>
                    <a:pt x="9561" y="1"/>
                    <a:pt x="8691" y="163"/>
                    <a:pt x="7870" y="429"/>
                  </a:cubicBezTo>
                  <a:cubicBezTo>
                    <a:pt x="6787" y="786"/>
                    <a:pt x="5751" y="1310"/>
                    <a:pt x="4834" y="2000"/>
                  </a:cubicBezTo>
                  <a:cubicBezTo>
                    <a:pt x="4465" y="2274"/>
                    <a:pt x="4108" y="2572"/>
                    <a:pt x="3691" y="2798"/>
                  </a:cubicBezTo>
                  <a:cubicBezTo>
                    <a:pt x="3360" y="2978"/>
                    <a:pt x="2992" y="3097"/>
                    <a:pt x="2634" y="3097"/>
                  </a:cubicBezTo>
                  <a:cubicBezTo>
                    <a:pt x="2541" y="3097"/>
                    <a:pt x="2448" y="3089"/>
                    <a:pt x="2358" y="3072"/>
                  </a:cubicBezTo>
                  <a:cubicBezTo>
                    <a:pt x="1893" y="2977"/>
                    <a:pt x="1548" y="2536"/>
                    <a:pt x="1488" y="2072"/>
                  </a:cubicBezTo>
                  <a:cubicBezTo>
                    <a:pt x="1012" y="2488"/>
                    <a:pt x="584" y="2977"/>
                    <a:pt x="226" y="3500"/>
                  </a:cubicBezTo>
                  <a:cubicBezTo>
                    <a:pt x="215" y="3524"/>
                    <a:pt x="215" y="3560"/>
                    <a:pt x="191" y="3572"/>
                  </a:cubicBezTo>
                  <a:cubicBezTo>
                    <a:pt x="0" y="4298"/>
                    <a:pt x="60" y="5072"/>
                    <a:pt x="476" y="5667"/>
                  </a:cubicBezTo>
                  <a:cubicBezTo>
                    <a:pt x="977" y="6382"/>
                    <a:pt x="1869" y="6727"/>
                    <a:pt x="2727" y="6775"/>
                  </a:cubicBezTo>
                  <a:cubicBezTo>
                    <a:pt x="2801" y="6778"/>
                    <a:pt x="2876" y="6780"/>
                    <a:pt x="2950" y="6780"/>
                  </a:cubicBezTo>
                  <a:cubicBezTo>
                    <a:pt x="4285" y="6780"/>
                    <a:pt x="5551" y="6185"/>
                    <a:pt x="6668" y="5429"/>
                  </a:cubicBezTo>
                  <a:cubicBezTo>
                    <a:pt x="7846" y="4655"/>
                    <a:pt x="8918" y="3727"/>
                    <a:pt x="10156" y="3024"/>
                  </a:cubicBezTo>
                  <a:cubicBezTo>
                    <a:pt x="11081" y="2500"/>
                    <a:pt x="12258" y="2041"/>
                    <a:pt x="13484" y="2041"/>
                  </a:cubicBezTo>
                  <a:cubicBezTo>
                    <a:pt x="13900" y="2041"/>
                    <a:pt x="14321" y="2094"/>
                    <a:pt x="14740" y="2215"/>
                  </a:cubicBezTo>
                  <a:cubicBezTo>
                    <a:pt x="14097" y="1119"/>
                    <a:pt x="12907" y="393"/>
                    <a:pt x="11656" y="119"/>
                  </a:cubicBezTo>
                  <a:cubicBezTo>
                    <a:pt x="11251" y="38"/>
                    <a:pt x="10839" y="1"/>
                    <a:pt x="1042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5" name="Google Shape;3475;p64"/>
            <p:cNvSpPr/>
            <p:nvPr/>
          </p:nvSpPr>
          <p:spPr>
            <a:xfrm>
              <a:off x="4888400" y="2314700"/>
              <a:ext cx="117900" cy="144850"/>
            </a:xfrm>
            <a:custGeom>
              <a:avLst/>
              <a:gdLst/>
              <a:ahLst/>
              <a:cxnLst/>
              <a:rect l="l" t="t" r="r" b="b"/>
              <a:pathLst>
                <a:path w="4716" h="5794" extrusionOk="0">
                  <a:moveTo>
                    <a:pt x="1620" y="1"/>
                  </a:moveTo>
                  <a:cubicBezTo>
                    <a:pt x="846" y="513"/>
                    <a:pt x="238" y="1406"/>
                    <a:pt x="119" y="2322"/>
                  </a:cubicBezTo>
                  <a:cubicBezTo>
                    <a:pt x="0" y="3251"/>
                    <a:pt x="298" y="4204"/>
                    <a:pt x="917" y="4894"/>
                  </a:cubicBezTo>
                  <a:cubicBezTo>
                    <a:pt x="1251" y="5275"/>
                    <a:pt x="1667" y="5549"/>
                    <a:pt x="2143" y="5704"/>
                  </a:cubicBezTo>
                  <a:cubicBezTo>
                    <a:pt x="2342" y="5763"/>
                    <a:pt x="2546" y="5794"/>
                    <a:pt x="2749" y="5794"/>
                  </a:cubicBezTo>
                  <a:cubicBezTo>
                    <a:pt x="3034" y="5794"/>
                    <a:pt x="3315" y="5734"/>
                    <a:pt x="3572" y="5608"/>
                  </a:cubicBezTo>
                  <a:cubicBezTo>
                    <a:pt x="4013" y="5394"/>
                    <a:pt x="4322" y="5001"/>
                    <a:pt x="4537" y="4537"/>
                  </a:cubicBezTo>
                  <a:cubicBezTo>
                    <a:pt x="4715" y="2739"/>
                    <a:pt x="4191" y="703"/>
                    <a:pt x="162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6" name="Google Shape;3476;p64"/>
            <p:cNvSpPr/>
            <p:nvPr/>
          </p:nvSpPr>
          <p:spPr>
            <a:xfrm>
              <a:off x="4742250" y="2459775"/>
              <a:ext cx="129800" cy="164800"/>
            </a:xfrm>
            <a:custGeom>
              <a:avLst/>
              <a:gdLst/>
              <a:ahLst/>
              <a:cxnLst/>
              <a:rect l="l" t="t" r="r" b="b"/>
              <a:pathLst>
                <a:path w="5192" h="6592" extrusionOk="0">
                  <a:moveTo>
                    <a:pt x="3133" y="0"/>
                  </a:moveTo>
                  <a:cubicBezTo>
                    <a:pt x="3054" y="0"/>
                    <a:pt x="2974" y="7"/>
                    <a:pt x="2894" y="20"/>
                  </a:cubicBezTo>
                  <a:lnTo>
                    <a:pt x="0" y="460"/>
                  </a:lnTo>
                  <a:cubicBezTo>
                    <a:pt x="75" y="449"/>
                    <a:pt x="149" y="444"/>
                    <a:pt x="222" y="444"/>
                  </a:cubicBezTo>
                  <a:cubicBezTo>
                    <a:pt x="943" y="444"/>
                    <a:pt x="1571" y="962"/>
                    <a:pt x="1679" y="1687"/>
                  </a:cubicBezTo>
                  <a:lnTo>
                    <a:pt x="2179" y="4937"/>
                  </a:lnTo>
                  <a:cubicBezTo>
                    <a:pt x="2296" y="5717"/>
                    <a:pt x="1786" y="6452"/>
                    <a:pt x="1017" y="6584"/>
                  </a:cubicBezTo>
                  <a:lnTo>
                    <a:pt x="1017" y="6584"/>
                  </a:lnTo>
                  <a:lnTo>
                    <a:pt x="3846" y="6151"/>
                  </a:lnTo>
                  <a:cubicBezTo>
                    <a:pt x="4656" y="6032"/>
                    <a:pt x="5192" y="5282"/>
                    <a:pt x="5072" y="4485"/>
                  </a:cubicBezTo>
                  <a:lnTo>
                    <a:pt x="4560" y="1234"/>
                  </a:lnTo>
                  <a:cubicBezTo>
                    <a:pt x="4453" y="516"/>
                    <a:pt x="3844" y="0"/>
                    <a:pt x="3133" y="0"/>
                  </a:cubicBezTo>
                  <a:close/>
                  <a:moveTo>
                    <a:pt x="1017" y="6584"/>
                  </a:moveTo>
                  <a:lnTo>
                    <a:pt x="965" y="6592"/>
                  </a:lnTo>
                  <a:cubicBezTo>
                    <a:pt x="982" y="6590"/>
                    <a:pt x="999" y="6587"/>
                    <a:pt x="1017" y="658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7" name="Google Shape;3477;p64"/>
            <p:cNvSpPr/>
            <p:nvPr/>
          </p:nvSpPr>
          <p:spPr>
            <a:xfrm>
              <a:off x="4519600" y="2470800"/>
              <a:ext cx="280125" cy="183675"/>
            </a:xfrm>
            <a:custGeom>
              <a:avLst/>
              <a:gdLst/>
              <a:ahLst/>
              <a:cxnLst/>
              <a:rect l="l" t="t" r="r" b="b"/>
              <a:pathLst>
                <a:path w="11205" h="7347" extrusionOk="0">
                  <a:moveTo>
                    <a:pt x="9142" y="0"/>
                  </a:moveTo>
                  <a:cubicBezTo>
                    <a:pt x="9064" y="0"/>
                    <a:pt x="8986" y="6"/>
                    <a:pt x="8906" y="19"/>
                  </a:cubicBezTo>
                  <a:lnTo>
                    <a:pt x="4227" y="757"/>
                  </a:lnTo>
                  <a:lnTo>
                    <a:pt x="1334" y="1198"/>
                  </a:lnTo>
                  <a:cubicBezTo>
                    <a:pt x="536" y="1317"/>
                    <a:pt x="1" y="2067"/>
                    <a:pt x="120" y="2865"/>
                  </a:cubicBezTo>
                  <a:lnTo>
                    <a:pt x="620" y="6115"/>
                  </a:lnTo>
                  <a:cubicBezTo>
                    <a:pt x="728" y="6838"/>
                    <a:pt x="1354" y="7346"/>
                    <a:pt x="2064" y="7346"/>
                  </a:cubicBezTo>
                  <a:cubicBezTo>
                    <a:pt x="2138" y="7346"/>
                    <a:pt x="2212" y="7341"/>
                    <a:pt x="2287" y="7330"/>
                  </a:cubicBezTo>
                  <a:lnTo>
                    <a:pt x="5180" y="6889"/>
                  </a:lnTo>
                  <a:lnTo>
                    <a:pt x="9871" y="6151"/>
                  </a:lnTo>
                  <a:cubicBezTo>
                    <a:pt x="10669" y="6032"/>
                    <a:pt x="11204" y="5294"/>
                    <a:pt x="11085" y="4496"/>
                  </a:cubicBezTo>
                  <a:lnTo>
                    <a:pt x="10585" y="1246"/>
                  </a:lnTo>
                  <a:cubicBezTo>
                    <a:pt x="10478" y="526"/>
                    <a:pt x="9857" y="0"/>
                    <a:pt x="91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8" name="Google Shape;3478;p64"/>
            <p:cNvSpPr/>
            <p:nvPr/>
          </p:nvSpPr>
          <p:spPr>
            <a:xfrm>
              <a:off x="4543425" y="2522300"/>
              <a:ext cx="32450" cy="30400"/>
            </a:xfrm>
            <a:custGeom>
              <a:avLst/>
              <a:gdLst/>
              <a:ahLst/>
              <a:cxnLst/>
              <a:rect l="l" t="t" r="r" b="b"/>
              <a:pathLst>
                <a:path w="1298" h="1216" extrusionOk="0">
                  <a:moveTo>
                    <a:pt x="637" y="1"/>
                  </a:moveTo>
                  <a:cubicBezTo>
                    <a:pt x="607" y="1"/>
                    <a:pt x="578" y="3"/>
                    <a:pt x="548" y="7"/>
                  </a:cubicBezTo>
                  <a:cubicBezTo>
                    <a:pt x="214" y="67"/>
                    <a:pt x="0" y="376"/>
                    <a:pt x="36" y="710"/>
                  </a:cubicBezTo>
                  <a:cubicBezTo>
                    <a:pt x="101" y="1002"/>
                    <a:pt x="363" y="1216"/>
                    <a:pt x="652" y="1216"/>
                  </a:cubicBezTo>
                  <a:cubicBezTo>
                    <a:pt x="681" y="1216"/>
                    <a:pt x="709" y="1214"/>
                    <a:pt x="738" y="1210"/>
                  </a:cubicBezTo>
                  <a:cubicBezTo>
                    <a:pt x="1072" y="1150"/>
                    <a:pt x="1298" y="841"/>
                    <a:pt x="1250" y="507"/>
                  </a:cubicBezTo>
                  <a:cubicBezTo>
                    <a:pt x="1196" y="215"/>
                    <a:pt x="935" y="1"/>
                    <a:pt x="6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79" name="Google Shape;3479;p64"/>
            <p:cNvSpPr/>
            <p:nvPr/>
          </p:nvSpPr>
          <p:spPr>
            <a:xfrm>
              <a:off x="4549375" y="2561650"/>
              <a:ext cx="39000" cy="72250"/>
            </a:xfrm>
            <a:custGeom>
              <a:avLst/>
              <a:gdLst/>
              <a:ahLst/>
              <a:cxnLst/>
              <a:rect l="l" t="t" r="r" b="b"/>
              <a:pathLst>
                <a:path w="1560" h="2890" extrusionOk="0">
                  <a:moveTo>
                    <a:pt x="620" y="1"/>
                  </a:moveTo>
                  <a:cubicBezTo>
                    <a:pt x="596" y="1"/>
                    <a:pt x="572" y="2"/>
                    <a:pt x="548" y="5"/>
                  </a:cubicBezTo>
                  <a:cubicBezTo>
                    <a:pt x="226" y="64"/>
                    <a:pt x="0" y="386"/>
                    <a:pt x="48" y="707"/>
                  </a:cubicBezTo>
                  <a:lnTo>
                    <a:pt x="298" y="2374"/>
                  </a:lnTo>
                  <a:cubicBezTo>
                    <a:pt x="353" y="2683"/>
                    <a:pt x="623" y="2890"/>
                    <a:pt x="928" y="2890"/>
                  </a:cubicBezTo>
                  <a:cubicBezTo>
                    <a:pt x="952" y="2890"/>
                    <a:pt x="976" y="2889"/>
                    <a:pt x="1000" y="2886"/>
                  </a:cubicBezTo>
                  <a:cubicBezTo>
                    <a:pt x="1334" y="2838"/>
                    <a:pt x="1560" y="2529"/>
                    <a:pt x="1500" y="2184"/>
                  </a:cubicBezTo>
                  <a:lnTo>
                    <a:pt x="1250" y="517"/>
                  </a:lnTo>
                  <a:cubicBezTo>
                    <a:pt x="1195" y="208"/>
                    <a:pt x="925" y="1"/>
                    <a:pt x="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80" name="Google Shape;3480;p64"/>
            <p:cNvSpPr/>
            <p:nvPr/>
          </p:nvSpPr>
          <p:spPr>
            <a:xfrm>
              <a:off x="4840775" y="2483475"/>
              <a:ext cx="152725" cy="71750"/>
            </a:xfrm>
            <a:custGeom>
              <a:avLst/>
              <a:gdLst/>
              <a:ahLst/>
              <a:cxnLst/>
              <a:rect l="l" t="t" r="r" b="b"/>
              <a:pathLst>
                <a:path w="6109" h="2870" extrusionOk="0">
                  <a:moveTo>
                    <a:pt x="5882" y="0"/>
                  </a:moveTo>
                  <a:lnTo>
                    <a:pt x="0" y="1048"/>
                  </a:lnTo>
                  <a:lnTo>
                    <a:pt x="310" y="2870"/>
                  </a:lnTo>
                  <a:lnTo>
                    <a:pt x="6108" y="1870"/>
                  </a:lnTo>
                  <a:lnTo>
                    <a:pt x="58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81" name="Google Shape;3481;p64"/>
            <p:cNvSpPr/>
            <p:nvPr/>
          </p:nvSpPr>
          <p:spPr>
            <a:xfrm>
              <a:off x="4897925" y="2526525"/>
              <a:ext cx="116400" cy="115775"/>
            </a:xfrm>
            <a:custGeom>
              <a:avLst/>
              <a:gdLst/>
              <a:ahLst/>
              <a:cxnLst/>
              <a:rect l="l" t="t" r="r" b="b"/>
              <a:pathLst>
                <a:path w="4656" h="4631" extrusionOk="0">
                  <a:moveTo>
                    <a:pt x="3292" y="0"/>
                  </a:moveTo>
                  <a:cubicBezTo>
                    <a:pt x="2856" y="0"/>
                    <a:pt x="2433" y="236"/>
                    <a:pt x="2084" y="505"/>
                  </a:cubicBezTo>
                  <a:cubicBezTo>
                    <a:pt x="1084" y="1291"/>
                    <a:pt x="0" y="2993"/>
                    <a:pt x="1072" y="4148"/>
                  </a:cubicBezTo>
                  <a:cubicBezTo>
                    <a:pt x="1360" y="4476"/>
                    <a:pt x="1782" y="4630"/>
                    <a:pt x="2204" y="4630"/>
                  </a:cubicBezTo>
                  <a:cubicBezTo>
                    <a:pt x="2288" y="4630"/>
                    <a:pt x="2371" y="4624"/>
                    <a:pt x="2453" y="4612"/>
                  </a:cubicBezTo>
                  <a:cubicBezTo>
                    <a:pt x="2953" y="4541"/>
                    <a:pt x="3406" y="4255"/>
                    <a:pt x="3739" y="3874"/>
                  </a:cubicBezTo>
                  <a:cubicBezTo>
                    <a:pt x="4084" y="3481"/>
                    <a:pt x="4287" y="3017"/>
                    <a:pt x="4441" y="2529"/>
                  </a:cubicBezTo>
                  <a:cubicBezTo>
                    <a:pt x="4584" y="2053"/>
                    <a:pt x="4656" y="1529"/>
                    <a:pt x="4525" y="1053"/>
                  </a:cubicBezTo>
                  <a:cubicBezTo>
                    <a:pt x="4394" y="576"/>
                    <a:pt x="4037" y="136"/>
                    <a:pt x="3548" y="29"/>
                  </a:cubicBezTo>
                  <a:cubicBezTo>
                    <a:pt x="3463" y="9"/>
                    <a:pt x="3377" y="0"/>
                    <a:pt x="3292" y="0"/>
                  </a:cubicBezTo>
                  <a:close/>
                </a:path>
              </a:pathLst>
            </a:custGeom>
            <a:solidFill>
              <a:srgbClr val="EBA4B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82" name="Google Shape;3482;p64"/>
            <p:cNvSpPr/>
            <p:nvPr/>
          </p:nvSpPr>
          <p:spPr>
            <a:xfrm>
              <a:off x="4938100" y="2555200"/>
              <a:ext cx="51825" cy="56525"/>
            </a:xfrm>
            <a:custGeom>
              <a:avLst/>
              <a:gdLst/>
              <a:ahLst/>
              <a:cxnLst/>
              <a:rect l="l" t="t" r="r" b="b"/>
              <a:pathLst>
                <a:path w="2073" h="2261" extrusionOk="0">
                  <a:moveTo>
                    <a:pt x="2072" y="1"/>
                  </a:moveTo>
                  <a:cubicBezTo>
                    <a:pt x="1418" y="1"/>
                    <a:pt x="739" y="298"/>
                    <a:pt x="322" y="799"/>
                  </a:cubicBezTo>
                  <a:cubicBezTo>
                    <a:pt x="144" y="1025"/>
                    <a:pt x="1" y="1275"/>
                    <a:pt x="1" y="1561"/>
                  </a:cubicBezTo>
                  <a:cubicBezTo>
                    <a:pt x="1" y="1846"/>
                    <a:pt x="144" y="2144"/>
                    <a:pt x="417" y="2227"/>
                  </a:cubicBezTo>
                  <a:cubicBezTo>
                    <a:pt x="474" y="2250"/>
                    <a:pt x="534" y="2261"/>
                    <a:pt x="597" y="2261"/>
                  </a:cubicBezTo>
                  <a:cubicBezTo>
                    <a:pt x="759" y="2261"/>
                    <a:pt x="931" y="2191"/>
                    <a:pt x="1060" y="2096"/>
                  </a:cubicBezTo>
                  <a:cubicBezTo>
                    <a:pt x="1239" y="1977"/>
                    <a:pt x="1370" y="1787"/>
                    <a:pt x="1418" y="1572"/>
                  </a:cubicBezTo>
                  <a:cubicBezTo>
                    <a:pt x="1453" y="1370"/>
                    <a:pt x="1394" y="1132"/>
                    <a:pt x="1251" y="977"/>
                  </a:cubicBezTo>
                  <a:cubicBezTo>
                    <a:pt x="1157" y="891"/>
                    <a:pt x="1024" y="843"/>
                    <a:pt x="894" y="843"/>
                  </a:cubicBezTo>
                  <a:cubicBezTo>
                    <a:pt x="809" y="843"/>
                    <a:pt x="726" y="863"/>
                    <a:pt x="656" y="906"/>
                  </a:cubicBezTo>
                  <a:cubicBezTo>
                    <a:pt x="953" y="477"/>
                    <a:pt x="1537" y="84"/>
                    <a:pt x="2072" y="1"/>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83" name="Google Shape;3483;p64"/>
            <p:cNvSpPr/>
            <p:nvPr/>
          </p:nvSpPr>
          <p:spPr>
            <a:xfrm>
              <a:off x="4684500" y="2659975"/>
              <a:ext cx="139325" cy="73900"/>
            </a:xfrm>
            <a:custGeom>
              <a:avLst/>
              <a:gdLst/>
              <a:ahLst/>
              <a:cxnLst/>
              <a:rect l="l" t="t" r="r" b="b"/>
              <a:pathLst>
                <a:path w="5573" h="2956" extrusionOk="0">
                  <a:moveTo>
                    <a:pt x="5358" y="1"/>
                  </a:moveTo>
                  <a:lnTo>
                    <a:pt x="5358" y="1"/>
                  </a:lnTo>
                  <a:cubicBezTo>
                    <a:pt x="3572" y="334"/>
                    <a:pt x="1787" y="656"/>
                    <a:pt x="1" y="1001"/>
                  </a:cubicBezTo>
                  <a:cubicBezTo>
                    <a:pt x="370" y="1668"/>
                    <a:pt x="953" y="2299"/>
                    <a:pt x="1632" y="2620"/>
                  </a:cubicBezTo>
                  <a:cubicBezTo>
                    <a:pt x="2068" y="2829"/>
                    <a:pt x="2553" y="2955"/>
                    <a:pt x="3029" y="2955"/>
                  </a:cubicBezTo>
                  <a:cubicBezTo>
                    <a:pt x="3176" y="2955"/>
                    <a:pt x="3322" y="2943"/>
                    <a:pt x="3465" y="2918"/>
                  </a:cubicBezTo>
                  <a:cubicBezTo>
                    <a:pt x="4084" y="2823"/>
                    <a:pt x="4680" y="2489"/>
                    <a:pt x="5037" y="1989"/>
                  </a:cubicBezTo>
                  <a:cubicBezTo>
                    <a:pt x="5430" y="1477"/>
                    <a:pt x="5573" y="596"/>
                    <a:pt x="53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84" name="Google Shape;3484;p64"/>
            <p:cNvSpPr/>
            <p:nvPr/>
          </p:nvSpPr>
          <p:spPr>
            <a:xfrm>
              <a:off x="4615150" y="2613250"/>
              <a:ext cx="223550" cy="42925"/>
            </a:xfrm>
            <a:custGeom>
              <a:avLst/>
              <a:gdLst/>
              <a:ahLst/>
              <a:cxnLst/>
              <a:rect l="l" t="t" r="r" b="b"/>
              <a:pathLst>
                <a:path w="8942" h="1717" extrusionOk="0">
                  <a:moveTo>
                    <a:pt x="8942" y="1"/>
                  </a:moveTo>
                  <a:lnTo>
                    <a:pt x="0" y="1382"/>
                  </a:lnTo>
                  <a:cubicBezTo>
                    <a:pt x="665" y="1595"/>
                    <a:pt x="1566" y="1717"/>
                    <a:pt x="2575" y="1717"/>
                  </a:cubicBezTo>
                  <a:cubicBezTo>
                    <a:pt x="4605" y="1717"/>
                    <a:pt x="7073" y="1225"/>
                    <a:pt x="8942" y="1"/>
                  </a:cubicBezTo>
                  <a:close/>
                </a:path>
              </a:pathLst>
            </a:custGeom>
            <a:solidFill>
              <a:srgbClr val="B76D8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485" name="Google Shape;3485;p64"/>
            <p:cNvGrpSpPr/>
            <p:nvPr/>
          </p:nvGrpSpPr>
          <p:grpSpPr>
            <a:xfrm>
              <a:off x="3887375" y="2445375"/>
              <a:ext cx="434600" cy="285775"/>
              <a:chOff x="3887375" y="2445375"/>
              <a:chExt cx="434600" cy="285775"/>
            </a:xfrm>
          </p:grpSpPr>
          <p:sp>
            <p:nvSpPr>
              <p:cNvPr id="3486" name="Google Shape;3486;p64"/>
              <p:cNvSpPr/>
              <p:nvPr/>
            </p:nvSpPr>
            <p:spPr>
              <a:xfrm>
                <a:off x="3891250" y="2448650"/>
                <a:ext cx="426850" cy="278325"/>
              </a:xfrm>
              <a:custGeom>
                <a:avLst/>
                <a:gdLst/>
                <a:ahLst/>
                <a:cxnLst/>
                <a:rect l="l" t="t" r="r" b="b"/>
                <a:pathLst>
                  <a:path w="17074" h="11133" extrusionOk="0">
                    <a:moveTo>
                      <a:pt x="1560" y="0"/>
                    </a:moveTo>
                    <a:cubicBezTo>
                      <a:pt x="691" y="0"/>
                      <a:pt x="0" y="703"/>
                      <a:pt x="0" y="1572"/>
                    </a:cubicBezTo>
                    <a:lnTo>
                      <a:pt x="0" y="9573"/>
                    </a:lnTo>
                    <a:cubicBezTo>
                      <a:pt x="0" y="10442"/>
                      <a:pt x="691" y="11133"/>
                      <a:pt x="1560" y="11133"/>
                    </a:cubicBezTo>
                    <a:lnTo>
                      <a:pt x="15514" y="11133"/>
                    </a:lnTo>
                    <a:cubicBezTo>
                      <a:pt x="16383" y="11133"/>
                      <a:pt x="17062" y="10442"/>
                      <a:pt x="17074" y="9573"/>
                    </a:cubicBezTo>
                    <a:lnTo>
                      <a:pt x="17074" y="1572"/>
                    </a:lnTo>
                    <a:cubicBezTo>
                      <a:pt x="17074" y="703"/>
                      <a:pt x="16383" y="0"/>
                      <a:pt x="15514" y="0"/>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87" name="Google Shape;3487;p64"/>
              <p:cNvSpPr/>
              <p:nvPr/>
            </p:nvSpPr>
            <p:spPr>
              <a:xfrm>
                <a:off x="3887375" y="2445375"/>
                <a:ext cx="434600" cy="285775"/>
              </a:xfrm>
              <a:custGeom>
                <a:avLst/>
                <a:gdLst/>
                <a:ahLst/>
                <a:cxnLst/>
                <a:rect l="l" t="t" r="r" b="b"/>
                <a:pathLst>
                  <a:path w="17384" h="11431" extrusionOk="0">
                    <a:moveTo>
                      <a:pt x="15669" y="310"/>
                    </a:moveTo>
                    <a:cubicBezTo>
                      <a:pt x="16443" y="310"/>
                      <a:pt x="17074" y="941"/>
                      <a:pt x="17074" y="1715"/>
                    </a:cubicBezTo>
                    <a:lnTo>
                      <a:pt x="17074" y="9716"/>
                    </a:lnTo>
                    <a:cubicBezTo>
                      <a:pt x="17074" y="10490"/>
                      <a:pt x="16443" y="11121"/>
                      <a:pt x="15669" y="11121"/>
                    </a:cubicBezTo>
                    <a:lnTo>
                      <a:pt x="1715" y="11121"/>
                    </a:lnTo>
                    <a:cubicBezTo>
                      <a:pt x="941" y="11121"/>
                      <a:pt x="310" y="10490"/>
                      <a:pt x="310" y="9716"/>
                    </a:cubicBezTo>
                    <a:lnTo>
                      <a:pt x="310" y="1715"/>
                    </a:lnTo>
                    <a:cubicBezTo>
                      <a:pt x="310" y="941"/>
                      <a:pt x="941" y="310"/>
                      <a:pt x="1715" y="310"/>
                    </a:cubicBezTo>
                    <a:close/>
                    <a:moveTo>
                      <a:pt x="1715" y="0"/>
                    </a:moveTo>
                    <a:cubicBezTo>
                      <a:pt x="775" y="0"/>
                      <a:pt x="1" y="774"/>
                      <a:pt x="1" y="1715"/>
                    </a:cubicBezTo>
                    <a:lnTo>
                      <a:pt x="1" y="9716"/>
                    </a:lnTo>
                    <a:cubicBezTo>
                      <a:pt x="1" y="10656"/>
                      <a:pt x="775" y="11430"/>
                      <a:pt x="1715" y="11430"/>
                    </a:cubicBezTo>
                    <a:lnTo>
                      <a:pt x="15669" y="11430"/>
                    </a:lnTo>
                    <a:cubicBezTo>
                      <a:pt x="16610" y="11430"/>
                      <a:pt x="17384" y="10656"/>
                      <a:pt x="17384" y="9716"/>
                    </a:cubicBezTo>
                    <a:lnTo>
                      <a:pt x="17384" y="1715"/>
                    </a:lnTo>
                    <a:cubicBezTo>
                      <a:pt x="17384" y="774"/>
                      <a:pt x="16610" y="0"/>
                      <a:pt x="156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88" name="Google Shape;3488;p64"/>
              <p:cNvSpPr/>
              <p:nvPr/>
            </p:nvSpPr>
            <p:spPr>
              <a:xfrm>
                <a:off x="3937675" y="2483175"/>
                <a:ext cx="110750" cy="31275"/>
              </a:xfrm>
              <a:custGeom>
                <a:avLst/>
                <a:gdLst/>
                <a:ahLst/>
                <a:cxnLst/>
                <a:rect l="l" t="t" r="r" b="b"/>
                <a:pathLst>
                  <a:path w="4430" h="1251" extrusionOk="0">
                    <a:moveTo>
                      <a:pt x="1" y="1"/>
                    </a:moveTo>
                    <a:lnTo>
                      <a:pt x="1" y="1251"/>
                    </a:lnTo>
                    <a:lnTo>
                      <a:pt x="4430" y="1251"/>
                    </a:lnTo>
                    <a:lnTo>
                      <a:pt x="4430" y="1"/>
                    </a:lnTo>
                    <a:close/>
                  </a:path>
                </a:pathLst>
              </a:custGeom>
              <a:solidFill>
                <a:srgbClr val="67BB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89" name="Google Shape;3489;p64"/>
              <p:cNvSpPr/>
              <p:nvPr/>
            </p:nvSpPr>
            <p:spPr>
              <a:xfrm>
                <a:off x="4048700" y="2483175"/>
                <a:ext cx="222975" cy="31275"/>
              </a:xfrm>
              <a:custGeom>
                <a:avLst/>
                <a:gdLst/>
                <a:ahLst/>
                <a:cxnLst/>
                <a:rect l="l" t="t" r="r" b="b"/>
                <a:pathLst>
                  <a:path w="8919" h="1251" extrusionOk="0">
                    <a:moveTo>
                      <a:pt x="1" y="1"/>
                    </a:moveTo>
                    <a:lnTo>
                      <a:pt x="1" y="1251"/>
                    </a:lnTo>
                    <a:lnTo>
                      <a:pt x="8919" y="1251"/>
                    </a:lnTo>
                    <a:lnTo>
                      <a:pt x="8919" y="1"/>
                    </a:lnTo>
                    <a:close/>
                  </a:path>
                </a:pathLst>
              </a:custGeom>
              <a:solidFill>
                <a:srgbClr val="97E3E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90" name="Google Shape;3490;p64"/>
              <p:cNvSpPr/>
              <p:nvPr/>
            </p:nvSpPr>
            <p:spPr>
              <a:xfrm>
                <a:off x="3937675" y="2542700"/>
                <a:ext cx="231600" cy="31275"/>
              </a:xfrm>
              <a:custGeom>
                <a:avLst/>
                <a:gdLst/>
                <a:ahLst/>
                <a:cxnLst/>
                <a:rect l="l" t="t" r="r" b="b"/>
                <a:pathLst>
                  <a:path w="9264" h="1251" extrusionOk="0">
                    <a:moveTo>
                      <a:pt x="1" y="1"/>
                    </a:moveTo>
                    <a:lnTo>
                      <a:pt x="1" y="1251"/>
                    </a:lnTo>
                    <a:lnTo>
                      <a:pt x="9264" y="1251"/>
                    </a:lnTo>
                    <a:lnTo>
                      <a:pt x="9264" y="1"/>
                    </a:lnTo>
                    <a:close/>
                  </a:path>
                </a:pathLst>
              </a:custGeom>
              <a:solidFill>
                <a:srgbClr val="67BB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91" name="Google Shape;3491;p64"/>
              <p:cNvSpPr/>
              <p:nvPr/>
            </p:nvSpPr>
            <p:spPr>
              <a:xfrm>
                <a:off x="4169250" y="2542700"/>
                <a:ext cx="102425" cy="31275"/>
              </a:xfrm>
              <a:custGeom>
                <a:avLst/>
                <a:gdLst/>
                <a:ahLst/>
                <a:cxnLst/>
                <a:rect l="l" t="t" r="r" b="b"/>
                <a:pathLst>
                  <a:path w="4097" h="1251" extrusionOk="0">
                    <a:moveTo>
                      <a:pt x="1" y="1"/>
                    </a:moveTo>
                    <a:lnTo>
                      <a:pt x="1" y="1251"/>
                    </a:lnTo>
                    <a:lnTo>
                      <a:pt x="4097" y="1251"/>
                    </a:lnTo>
                    <a:lnTo>
                      <a:pt x="4097" y="1"/>
                    </a:lnTo>
                    <a:close/>
                  </a:path>
                </a:pathLst>
              </a:custGeom>
              <a:solidFill>
                <a:srgbClr val="97E3E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92" name="Google Shape;3492;p64"/>
              <p:cNvSpPr/>
              <p:nvPr/>
            </p:nvSpPr>
            <p:spPr>
              <a:xfrm>
                <a:off x="3937675" y="2602225"/>
                <a:ext cx="167025" cy="31300"/>
              </a:xfrm>
              <a:custGeom>
                <a:avLst/>
                <a:gdLst/>
                <a:ahLst/>
                <a:cxnLst/>
                <a:rect l="l" t="t" r="r" b="b"/>
                <a:pathLst>
                  <a:path w="6681" h="1252" extrusionOk="0">
                    <a:moveTo>
                      <a:pt x="1" y="1"/>
                    </a:moveTo>
                    <a:lnTo>
                      <a:pt x="1" y="1251"/>
                    </a:lnTo>
                    <a:lnTo>
                      <a:pt x="6680" y="1251"/>
                    </a:lnTo>
                    <a:lnTo>
                      <a:pt x="6680" y="1"/>
                    </a:lnTo>
                    <a:close/>
                  </a:path>
                </a:pathLst>
              </a:custGeom>
              <a:solidFill>
                <a:srgbClr val="67BB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93" name="Google Shape;3493;p64"/>
              <p:cNvSpPr/>
              <p:nvPr/>
            </p:nvSpPr>
            <p:spPr>
              <a:xfrm>
                <a:off x="4104675" y="2602225"/>
                <a:ext cx="167000" cy="31300"/>
              </a:xfrm>
              <a:custGeom>
                <a:avLst/>
                <a:gdLst/>
                <a:ahLst/>
                <a:cxnLst/>
                <a:rect l="l" t="t" r="r" b="b"/>
                <a:pathLst>
                  <a:path w="6680" h="1252" extrusionOk="0">
                    <a:moveTo>
                      <a:pt x="0" y="1"/>
                    </a:moveTo>
                    <a:lnTo>
                      <a:pt x="0" y="1251"/>
                    </a:lnTo>
                    <a:lnTo>
                      <a:pt x="6680" y="1251"/>
                    </a:lnTo>
                    <a:lnTo>
                      <a:pt x="6680" y="1"/>
                    </a:lnTo>
                    <a:close/>
                  </a:path>
                </a:pathLst>
              </a:custGeom>
              <a:solidFill>
                <a:srgbClr val="97E3E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94" name="Google Shape;3494;p64"/>
              <p:cNvSpPr/>
              <p:nvPr/>
            </p:nvSpPr>
            <p:spPr>
              <a:xfrm>
                <a:off x="3937675" y="2661775"/>
                <a:ext cx="272375" cy="31275"/>
              </a:xfrm>
              <a:custGeom>
                <a:avLst/>
                <a:gdLst/>
                <a:ahLst/>
                <a:cxnLst/>
                <a:rect l="l" t="t" r="r" b="b"/>
                <a:pathLst>
                  <a:path w="10895" h="1251" extrusionOk="0">
                    <a:moveTo>
                      <a:pt x="1" y="0"/>
                    </a:moveTo>
                    <a:lnTo>
                      <a:pt x="1" y="1250"/>
                    </a:lnTo>
                    <a:lnTo>
                      <a:pt x="10895" y="1250"/>
                    </a:lnTo>
                    <a:lnTo>
                      <a:pt x="10895" y="0"/>
                    </a:lnTo>
                    <a:close/>
                  </a:path>
                </a:pathLst>
              </a:custGeom>
              <a:solidFill>
                <a:srgbClr val="67BBC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95" name="Google Shape;3495;p64"/>
              <p:cNvSpPr/>
              <p:nvPr/>
            </p:nvSpPr>
            <p:spPr>
              <a:xfrm>
                <a:off x="4210325" y="2661775"/>
                <a:ext cx="61350" cy="31275"/>
              </a:xfrm>
              <a:custGeom>
                <a:avLst/>
                <a:gdLst/>
                <a:ahLst/>
                <a:cxnLst/>
                <a:rect l="l" t="t" r="r" b="b"/>
                <a:pathLst>
                  <a:path w="2454" h="1251" extrusionOk="0">
                    <a:moveTo>
                      <a:pt x="1" y="0"/>
                    </a:moveTo>
                    <a:lnTo>
                      <a:pt x="1" y="1250"/>
                    </a:lnTo>
                    <a:lnTo>
                      <a:pt x="2454" y="1250"/>
                    </a:lnTo>
                    <a:lnTo>
                      <a:pt x="2454" y="0"/>
                    </a:lnTo>
                    <a:close/>
                  </a:path>
                </a:pathLst>
              </a:custGeom>
              <a:solidFill>
                <a:srgbClr val="97E3E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496" name="Google Shape;3496;p64"/>
            <p:cNvSpPr/>
            <p:nvPr/>
          </p:nvSpPr>
          <p:spPr>
            <a:xfrm>
              <a:off x="3798975" y="2351900"/>
              <a:ext cx="142900" cy="142900"/>
            </a:xfrm>
            <a:custGeom>
              <a:avLst/>
              <a:gdLst/>
              <a:ahLst/>
              <a:cxnLst/>
              <a:rect l="l" t="t" r="r" b="b"/>
              <a:pathLst>
                <a:path w="5716" h="5716" extrusionOk="0">
                  <a:moveTo>
                    <a:pt x="2858" y="322"/>
                  </a:moveTo>
                  <a:cubicBezTo>
                    <a:pt x="4251" y="322"/>
                    <a:pt x="5394" y="1465"/>
                    <a:pt x="5394" y="2858"/>
                  </a:cubicBezTo>
                  <a:cubicBezTo>
                    <a:pt x="5394" y="4263"/>
                    <a:pt x="4251" y="5406"/>
                    <a:pt x="2858" y="5406"/>
                  </a:cubicBezTo>
                  <a:cubicBezTo>
                    <a:pt x="1453" y="5406"/>
                    <a:pt x="310" y="4263"/>
                    <a:pt x="310" y="2858"/>
                  </a:cubicBezTo>
                  <a:cubicBezTo>
                    <a:pt x="310" y="1465"/>
                    <a:pt x="1453" y="322"/>
                    <a:pt x="2858" y="322"/>
                  </a:cubicBezTo>
                  <a:close/>
                  <a:moveTo>
                    <a:pt x="2858" y="1"/>
                  </a:moveTo>
                  <a:cubicBezTo>
                    <a:pt x="1274" y="1"/>
                    <a:pt x="0" y="1287"/>
                    <a:pt x="0" y="2858"/>
                  </a:cubicBezTo>
                  <a:cubicBezTo>
                    <a:pt x="0" y="4442"/>
                    <a:pt x="1274" y="5716"/>
                    <a:pt x="2858" y="5716"/>
                  </a:cubicBezTo>
                  <a:cubicBezTo>
                    <a:pt x="4430" y="5716"/>
                    <a:pt x="5715" y="4442"/>
                    <a:pt x="5715" y="2858"/>
                  </a:cubicBezTo>
                  <a:cubicBezTo>
                    <a:pt x="5715" y="1287"/>
                    <a:pt x="4430" y="1"/>
                    <a:pt x="28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97" name="Google Shape;3497;p64"/>
            <p:cNvSpPr/>
            <p:nvPr/>
          </p:nvSpPr>
          <p:spPr>
            <a:xfrm>
              <a:off x="3843925" y="2382875"/>
              <a:ext cx="70275" cy="80975"/>
            </a:xfrm>
            <a:custGeom>
              <a:avLst/>
              <a:gdLst/>
              <a:ahLst/>
              <a:cxnLst/>
              <a:rect l="l" t="t" r="r" b="b"/>
              <a:pathLst>
                <a:path w="2811" h="3239" extrusionOk="0">
                  <a:moveTo>
                    <a:pt x="310" y="536"/>
                  </a:moveTo>
                  <a:lnTo>
                    <a:pt x="2191" y="1607"/>
                  </a:lnTo>
                  <a:lnTo>
                    <a:pt x="310" y="2691"/>
                  </a:lnTo>
                  <a:lnTo>
                    <a:pt x="310" y="536"/>
                  </a:lnTo>
                  <a:close/>
                  <a:moveTo>
                    <a:pt x="0" y="0"/>
                  </a:moveTo>
                  <a:lnTo>
                    <a:pt x="0" y="3239"/>
                  </a:lnTo>
                  <a:lnTo>
                    <a:pt x="2810" y="1619"/>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98" name="Google Shape;3498;p64"/>
            <p:cNvSpPr/>
            <p:nvPr/>
          </p:nvSpPr>
          <p:spPr>
            <a:xfrm>
              <a:off x="3676925" y="2867750"/>
              <a:ext cx="356325" cy="215525"/>
            </a:xfrm>
            <a:custGeom>
              <a:avLst/>
              <a:gdLst/>
              <a:ahLst/>
              <a:cxnLst/>
              <a:rect l="l" t="t" r="r" b="b"/>
              <a:pathLst>
                <a:path w="14253" h="8621" extrusionOk="0">
                  <a:moveTo>
                    <a:pt x="1561" y="0"/>
                  </a:moveTo>
                  <a:cubicBezTo>
                    <a:pt x="691" y="0"/>
                    <a:pt x="1" y="703"/>
                    <a:pt x="1" y="1560"/>
                  </a:cubicBezTo>
                  <a:lnTo>
                    <a:pt x="1" y="7049"/>
                  </a:lnTo>
                  <a:cubicBezTo>
                    <a:pt x="1" y="7918"/>
                    <a:pt x="691" y="8620"/>
                    <a:pt x="1561" y="8620"/>
                  </a:cubicBezTo>
                  <a:lnTo>
                    <a:pt x="12693" y="8620"/>
                  </a:lnTo>
                  <a:cubicBezTo>
                    <a:pt x="13538" y="8620"/>
                    <a:pt x="14241" y="7918"/>
                    <a:pt x="14253" y="7049"/>
                  </a:cubicBezTo>
                  <a:lnTo>
                    <a:pt x="14253" y="1560"/>
                  </a:lnTo>
                  <a:cubicBezTo>
                    <a:pt x="14253" y="703"/>
                    <a:pt x="13550" y="0"/>
                    <a:pt x="12693"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499" name="Google Shape;3499;p64"/>
            <p:cNvSpPr/>
            <p:nvPr/>
          </p:nvSpPr>
          <p:spPr>
            <a:xfrm>
              <a:off x="3673075" y="2863875"/>
              <a:ext cx="364050" cy="222975"/>
            </a:xfrm>
            <a:custGeom>
              <a:avLst/>
              <a:gdLst/>
              <a:ahLst/>
              <a:cxnLst/>
              <a:rect l="l" t="t" r="r" b="b"/>
              <a:pathLst>
                <a:path w="14562" h="8919" extrusionOk="0">
                  <a:moveTo>
                    <a:pt x="12847" y="322"/>
                  </a:moveTo>
                  <a:cubicBezTo>
                    <a:pt x="13621" y="322"/>
                    <a:pt x="14240" y="941"/>
                    <a:pt x="14240" y="1715"/>
                  </a:cubicBezTo>
                  <a:lnTo>
                    <a:pt x="14240" y="7204"/>
                  </a:lnTo>
                  <a:cubicBezTo>
                    <a:pt x="14240" y="7978"/>
                    <a:pt x="13621" y="8609"/>
                    <a:pt x="12847" y="8609"/>
                  </a:cubicBezTo>
                  <a:lnTo>
                    <a:pt x="1715" y="8609"/>
                  </a:lnTo>
                  <a:cubicBezTo>
                    <a:pt x="941" y="8609"/>
                    <a:pt x="310" y="7978"/>
                    <a:pt x="310" y="7204"/>
                  </a:cubicBezTo>
                  <a:lnTo>
                    <a:pt x="310" y="1715"/>
                  </a:lnTo>
                  <a:cubicBezTo>
                    <a:pt x="310" y="941"/>
                    <a:pt x="941" y="322"/>
                    <a:pt x="1715" y="322"/>
                  </a:cubicBezTo>
                  <a:close/>
                  <a:moveTo>
                    <a:pt x="1715" y="0"/>
                  </a:moveTo>
                  <a:cubicBezTo>
                    <a:pt x="774" y="0"/>
                    <a:pt x="0" y="774"/>
                    <a:pt x="0" y="1715"/>
                  </a:cubicBezTo>
                  <a:lnTo>
                    <a:pt x="0" y="7204"/>
                  </a:lnTo>
                  <a:cubicBezTo>
                    <a:pt x="0" y="8144"/>
                    <a:pt x="774" y="8918"/>
                    <a:pt x="1715" y="8918"/>
                  </a:cubicBezTo>
                  <a:lnTo>
                    <a:pt x="12847" y="8918"/>
                  </a:lnTo>
                  <a:cubicBezTo>
                    <a:pt x="13788" y="8918"/>
                    <a:pt x="14561" y="8156"/>
                    <a:pt x="14561" y="7204"/>
                  </a:cubicBezTo>
                  <a:lnTo>
                    <a:pt x="14561" y="1715"/>
                  </a:lnTo>
                  <a:cubicBezTo>
                    <a:pt x="14561" y="774"/>
                    <a:pt x="13788" y="0"/>
                    <a:pt x="128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0" name="Google Shape;3500;p64"/>
            <p:cNvSpPr/>
            <p:nvPr/>
          </p:nvSpPr>
          <p:spPr>
            <a:xfrm>
              <a:off x="4093950" y="2867750"/>
              <a:ext cx="356325" cy="215525"/>
            </a:xfrm>
            <a:custGeom>
              <a:avLst/>
              <a:gdLst/>
              <a:ahLst/>
              <a:cxnLst/>
              <a:rect l="l" t="t" r="r" b="b"/>
              <a:pathLst>
                <a:path w="14253" h="8621" extrusionOk="0">
                  <a:moveTo>
                    <a:pt x="1560" y="0"/>
                  </a:moveTo>
                  <a:cubicBezTo>
                    <a:pt x="703" y="0"/>
                    <a:pt x="1" y="703"/>
                    <a:pt x="1" y="1560"/>
                  </a:cubicBezTo>
                  <a:lnTo>
                    <a:pt x="1" y="7049"/>
                  </a:lnTo>
                  <a:cubicBezTo>
                    <a:pt x="1" y="7918"/>
                    <a:pt x="703" y="8620"/>
                    <a:pt x="1560" y="8620"/>
                  </a:cubicBezTo>
                  <a:lnTo>
                    <a:pt x="12693" y="8620"/>
                  </a:lnTo>
                  <a:cubicBezTo>
                    <a:pt x="13562" y="8620"/>
                    <a:pt x="14252" y="7918"/>
                    <a:pt x="14252" y="7049"/>
                  </a:cubicBezTo>
                  <a:lnTo>
                    <a:pt x="14252" y="1560"/>
                  </a:lnTo>
                  <a:cubicBezTo>
                    <a:pt x="14252" y="703"/>
                    <a:pt x="13550" y="0"/>
                    <a:pt x="12693"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1" name="Google Shape;3501;p64"/>
            <p:cNvSpPr/>
            <p:nvPr/>
          </p:nvSpPr>
          <p:spPr>
            <a:xfrm>
              <a:off x="4090075" y="2863875"/>
              <a:ext cx="364375" cy="222975"/>
            </a:xfrm>
            <a:custGeom>
              <a:avLst/>
              <a:gdLst/>
              <a:ahLst/>
              <a:cxnLst/>
              <a:rect l="l" t="t" r="r" b="b"/>
              <a:pathLst>
                <a:path w="14575" h="8919" extrusionOk="0">
                  <a:moveTo>
                    <a:pt x="12860" y="322"/>
                  </a:moveTo>
                  <a:cubicBezTo>
                    <a:pt x="13633" y="322"/>
                    <a:pt x="14264" y="941"/>
                    <a:pt x="14264" y="1715"/>
                  </a:cubicBezTo>
                  <a:lnTo>
                    <a:pt x="14264" y="7204"/>
                  </a:lnTo>
                  <a:cubicBezTo>
                    <a:pt x="14264" y="7978"/>
                    <a:pt x="13633" y="8609"/>
                    <a:pt x="12860" y="8609"/>
                  </a:cubicBezTo>
                  <a:lnTo>
                    <a:pt x="1727" y="8609"/>
                  </a:lnTo>
                  <a:cubicBezTo>
                    <a:pt x="953" y="8609"/>
                    <a:pt x="334" y="7978"/>
                    <a:pt x="334" y="7204"/>
                  </a:cubicBezTo>
                  <a:lnTo>
                    <a:pt x="334" y="1715"/>
                  </a:lnTo>
                  <a:cubicBezTo>
                    <a:pt x="334" y="941"/>
                    <a:pt x="953" y="322"/>
                    <a:pt x="1727" y="322"/>
                  </a:cubicBezTo>
                  <a:close/>
                  <a:moveTo>
                    <a:pt x="1715" y="0"/>
                  </a:moveTo>
                  <a:cubicBezTo>
                    <a:pt x="775" y="0"/>
                    <a:pt x="1" y="774"/>
                    <a:pt x="1" y="1715"/>
                  </a:cubicBezTo>
                  <a:lnTo>
                    <a:pt x="1" y="7204"/>
                  </a:lnTo>
                  <a:cubicBezTo>
                    <a:pt x="1" y="8144"/>
                    <a:pt x="775" y="8918"/>
                    <a:pt x="1715" y="8918"/>
                  </a:cubicBezTo>
                  <a:lnTo>
                    <a:pt x="12848" y="8918"/>
                  </a:lnTo>
                  <a:cubicBezTo>
                    <a:pt x="13800" y="8918"/>
                    <a:pt x="14574" y="8156"/>
                    <a:pt x="14562" y="7204"/>
                  </a:cubicBezTo>
                  <a:lnTo>
                    <a:pt x="14562" y="1715"/>
                  </a:lnTo>
                  <a:cubicBezTo>
                    <a:pt x="14562" y="774"/>
                    <a:pt x="13788" y="0"/>
                    <a:pt x="1284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2" name="Google Shape;3502;p64"/>
            <p:cNvSpPr/>
            <p:nvPr/>
          </p:nvSpPr>
          <p:spPr>
            <a:xfrm>
              <a:off x="3676925" y="3134750"/>
              <a:ext cx="356325" cy="215525"/>
            </a:xfrm>
            <a:custGeom>
              <a:avLst/>
              <a:gdLst/>
              <a:ahLst/>
              <a:cxnLst/>
              <a:rect l="l" t="t" r="r" b="b"/>
              <a:pathLst>
                <a:path w="14253" h="8621" extrusionOk="0">
                  <a:moveTo>
                    <a:pt x="1561" y="0"/>
                  </a:moveTo>
                  <a:cubicBezTo>
                    <a:pt x="691" y="0"/>
                    <a:pt x="1" y="703"/>
                    <a:pt x="1" y="1572"/>
                  </a:cubicBezTo>
                  <a:lnTo>
                    <a:pt x="1" y="7060"/>
                  </a:lnTo>
                  <a:cubicBezTo>
                    <a:pt x="1" y="7918"/>
                    <a:pt x="691" y="8620"/>
                    <a:pt x="1561" y="8620"/>
                  </a:cubicBezTo>
                  <a:lnTo>
                    <a:pt x="12693" y="8620"/>
                  </a:lnTo>
                  <a:cubicBezTo>
                    <a:pt x="13538" y="8620"/>
                    <a:pt x="14241" y="7918"/>
                    <a:pt x="14253" y="7060"/>
                  </a:cubicBezTo>
                  <a:lnTo>
                    <a:pt x="14253" y="1572"/>
                  </a:lnTo>
                  <a:cubicBezTo>
                    <a:pt x="14253" y="703"/>
                    <a:pt x="13550" y="0"/>
                    <a:pt x="12693"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3" name="Google Shape;3503;p64"/>
            <p:cNvSpPr/>
            <p:nvPr/>
          </p:nvSpPr>
          <p:spPr>
            <a:xfrm>
              <a:off x="3673075" y="3131175"/>
              <a:ext cx="364050" cy="222950"/>
            </a:xfrm>
            <a:custGeom>
              <a:avLst/>
              <a:gdLst/>
              <a:ahLst/>
              <a:cxnLst/>
              <a:rect l="l" t="t" r="r" b="b"/>
              <a:pathLst>
                <a:path w="14562" h="8918" extrusionOk="0">
                  <a:moveTo>
                    <a:pt x="12847" y="310"/>
                  </a:moveTo>
                  <a:cubicBezTo>
                    <a:pt x="13621" y="310"/>
                    <a:pt x="14240" y="941"/>
                    <a:pt x="14240" y="1715"/>
                  </a:cubicBezTo>
                  <a:lnTo>
                    <a:pt x="14240" y="7203"/>
                  </a:lnTo>
                  <a:cubicBezTo>
                    <a:pt x="14240" y="7977"/>
                    <a:pt x="13621" y="8596"/>
                    <a:pt x="12847" y="8596"/>
                  </a:cubicBezTo>
                  <a:lnTo>
                    <a:pt x="1715" y="8596"/>
                  </a:lnTo>
                  <a:cubicBezTo>
                    <a:pt x="941" y="8596"/>
                    <a:pt x="310" y="7977"/>
                    <a:pt x="310" y="7203"/>
                  </a:cubicBezTo>
                  <a:lnTo>
                    <a:pt x="310" y="1715"/>
                  </a:lnTo>
                  <a:cubicBezTo>
                    <a:pt x="310" y="941"/>
                    <a:pt x="941" y="310"/>
                    <a:pt x="1715" y="310"/>
                  </a:cubicBezTo>
                  <a:close/>
                  <a:moveTo>
                    <a:pt x="1715" y="0"/>
                  </a:moveTo>
                  <a:cubicBezTo>
                    <a:pt x="774" y="0"/>
                    <a:pt x="0" y="774"/>
                    <a:pt x="0" y="1715"/>
                  </a:cubicBezTo>
                  <a:lnTo>
                    <a:pt x="0" y="7203"/>
                  </a:lnTo>
                  <a:cubicBezTo>
                    <a:pt x="0" y="8144"/>
                    <a:pt x="774" y="8918"/>
                    <a:pt x="1715" y="8918"/>
                  </a:cubicBezTo>
                  <a:lnTo>
                    <a:pt x="12847" y="8918"/>
                  </a:lnTo>
                  <a:cubicBezTo>
                    <a:pt x="13788" y="8918"/>
                    <a:pt x="14561" y="8144"/>
                    <a:pt x="14561" y="7203"/>
                  </a:cubicBezTo>
                  <a:lnTo>
                    <a:pt x="14561" y="1715"/>
                  </a:lnTo>
                  <a:cubicBezTo>
                    <a:pt x="14561" y="774"/>
                    <a:pt x="13788" y="0"/>
                    <a:pt x="128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4" name="Google Shape;3504;p64"/>
            <p:cNvSpPr/>
            <p:nvPr/>
          </p:nvSpPr>
          <p:spPr>
            <a:xfrm>
              <a:off x="4093950" y="3134750"/>
              <a:ext cx="356325" cy="215525"/>
            </a:xfrm>
            <a:custGeom>
              <a:avLst/>
              <a:gdLst/>
              <a:ahLst/>
              <a:cxnLst/>
              <a:rect l="l" t="t" r="r" b="b"/>
              <a:pathLst>
                <a:path w="14253" h="8621" extrusionOk="0">
                  <a:moveTo>
                    <a:pt x="1560" y="0"/>
                  </a:moveTo>
                  <a:cubicBezTo>
                    <a:pt x="703" y="0"/>
                    <a:pt x="1" y="703"/>
                    <a:pt x="1" y="1572"/>
                  </a:cubicBezTo>
                  <a:lnTo>
                    <a:pt x="1" y="7060"/>
                  </a:lnTo>
                  <a:cubicBezTo>
                    <a:pt x="1" y="7918"/>
                    <a:pt x="703" y="8620"/>
                    <a:pt x="1560" y="8620"/>
                  </a:cubicBezTo>
                  <a:lnTo>
                    <a:pt x="12693" y="8620"/>
                  </a:lnTo>
                  <a:cubicBezTo>
                    <a:pt x="13562" y="8620"/>
                    <a:pt x="14252" y="7918"/>
                    <a:pt x="14252" y="7060"/>
                  </a:cubicBezTo>
                  <a:lnTo>
                    <a:pt x="14252" y="1572"/>
                  </a:lnTo>
                  <a:cubicBezTo>
                    <a:pt x="14252" y="703"/>
                    <a:pt x="13550" y="0"/>
                    <a:pt x="12693"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5" name="Google Shape;3505;p64"/>
            <p:cNvSpPr/>
            <p:nvPr/>
          </p:nvSpPr>
          <p:spPr>
            <a:xfrm>
              <a:off x="4090075" y="3131175"/>
              <a:ext cx="364375" cy="222950"/>
            </a:xfrm>
            <a:custGeom>
              <a:avLst/>
              <a:gdLst/>
              <a:ahLst/>
              <a:cxnLst/>
              <a:rect l="l" t="t" r="r" b="b"/>
              <a:pathLst>
                <a:path w="14575" h="8918" extrusionOk="0">
                  <a:moveTo>
                    <a:pt x="12860" y="310"/>
                  </a:moveTo>
                  <a:cubicBezTo>
                    <a:pt x="13633" y="310"/>
                    <a:pt x="14264" y="941"/>
                    <a:pt x="14264" y="1715"/>
                  </a:cubicBezTo>
                  <a:lnTo>
                    <a:pt x="14264" y="7203"/>
                  </a:lnTo>
                  <a:cubicBezTo>
                    <a:pt x="14264" y="7977"/>
                    <a:pt x="13633" y="8596"/>
                    <a:pt x="12860" y="8596"/>
                  </a:cubicBezTo>
                  <a:lnTo>
                    <a:pt x="1727" y="8596"/>
                  </a:lnTo>
                  <a:cubicBezTo>
                    <a:pt x="953" y="8596"/>
                    <a:pt x="334" y="7977"/>
                    <a:pt x="334" y="7203"/>
                  </a:cubicBezTo>
                  <a:lnTo>
                    <a:pt x="334" y="1715"/>
                  </a:lnTo>
                  <a:cubicBezTo>
                    <a:pt x="334" y="941"/>
                    <a:pt x="953" y="310"/>
                    <a:pt x="1727" y="310"/>
                  </a:cubicBezTo>
                  <a:close/>
                  <a:moveTo>
                    <a:pt x="1715" y="0"/>
                  </a:moveTo>
                  <a:cubicBezTo>
                    <a:pt x="775" y="0"/>
                    <a:pt x="1" y="774"/>
                    <a:pt x="1" y="1715"/>
                  </a:cubicBezTo>
                  <a:lnTo>
                    <a:pt x="1" y="7203"/>
                  </a:lnTo>
                  <a:cubicBezTo>
                    <a:pt x="1" y="8144"/>
                    <a:pt x="775" y="8918"/>
                    <a:pt x="1715" y="8918"/>
                  </a:cubicBezTo>
                  <a:lnTo>
                    <a:pt x="12848" y="8918"/>
                  </a:lnTo>
                  <a:cubicBezTo>
                    <a:pt x="13800" y="8918"/>
                    <a:pt x="14574" y="8144"/>
                    <a:pt x="14562" y="7203"/>
                  </a:cubicBezTo>
                  <a:lnTo>
                    <a:pt x="14562" y="1715"/>
                  </a:lnTo>
                  <a:cubicBezTo>
                    <a:pt x="14562" y="774"/>
                    <a:pt x="13788" y="0"/>
                    <a:pt x="1284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6" name="Google Shape;3506;p64"/>
            <p:cNvSpPr/>
            <p:nvPr/>
          </p:nvSpPr>
          <p:spPr>
            <a:xfrm>
              <a:off x="4122825" y="3429425"/>
              <a:ext cx="250350" cy="19375"/>
            </a:xfrm>
            <a:custGeom>
              <a:avLst/>
              <a:gdLst/>
              <a:ahLst/>
              <a:cxnLst/>
              <a:rect l="l" t="t" r="r" b="b"/>
              <a:pathLst>
                <a:path w="10014" h="775" extrusionOk="0">
                  <a:moveTo>
                    <a:pt x="0" y="0"/>
                  </a:moveTo>
                  <a:lnTo>
                    <a:pt x="0" y="774"/>
                  </a:lnTo>
                  <a:lnTo>
                    <a:pt x="10014" y="774"/>
                  </a:lnTo>
                  <a:lnTo>
                    <a:pt x="1001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7" name="Google Shape;3507;p64"/>
            <p:cNvSpPr/>
            <p:nvPr/>
          </p:nvSpPr>
          <p:spPr>
            <a:xfrm>
              <a:off x="4122825" y="3480025"/>
              <a:ext cx="180100" cy="19375"/>
            </a:xfrm>
            <a:custGeom>
              <a:avLst/>
              <a:gdLst/>
              <a:ahLst/>
              <a:cxnLst/>
              <a:rect l="l" t="t" r="r" b="b"/>
              <a:pathLst>
                <a:path w="7204" h="775" extrusionOk="0">
                  <a:moveTo>
                    <a:pt x="0" y="0"/>
                  </a:moveTo>
                  <a:lnTo>
                    <a:pt x="0" y="774"/>
                  </a:lnTo>
                  <a:lnTo>
                    <a:pt x="7204" y="774"/>
                  </a:lnTo>
                  <a:lnTo>
                    <a:pt x="72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8" name="Google Shape;3508;p64"/>
            <p:cNvSpPr/>
            <p:nvPr/>
          </p:nvSpPr>
          <p:spPr>
            <a:xfrm>
              <a:off x="4331475" y="3480025"/>
              <a:ext cx="41700" cy="19375"/>
            </a:xfrm>
            <a:custGeom>
              <a:avLst/>
              <a:gdLst/>
              <a:ahLst/>
              <a:cxnLst/>
              <a:rect l="l" t="t" r="r" b="b"/>
              <a:pathLst>
                <a:path w="1668" h="775" extrusionOk="0">
                  <a:moveTo>
                    <a:pt x="1" y="0"/>
                  </a:moveTo>
                  <a:lnTo>
                    <a:pt x="1" y="774"/>
                  </a:lnTo>
                  <a:lnTo>
                    <a:pt x="1668" y="774"/>
                  </a:lnTo>
                  <a:lnTo>
                    <a:pt x="166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09" name="Google Shape;3509;p64"/>
            <p:cNvSpPr/>
            <p:nvPr/>
          </p:nvSpPr>
          <p:spPr>
            <a:xfrm>
              <a:off x="3713250" y="3429425"/>
              <a:ext cx="250350" cy="19375"/>
            </a:xfrm>
            <a:custGeom>
              <a:avLst/>
              <a:gdLst/>
              <a:ahLst/>
              <a:cxnLst/>
              <a:rect l="l" t="t" r="r" b="b"/>
              <a:pathLst>
                <a:path w="10014" h="775" extrusionOk="0">
                  <a:moveTo>
                    <a:pt x="0" y="0"/>
                  </a:moveTo>
                  <a:lnTo>
                    <a:pt x="0" y="774"/>
                  </a:lnTo>
                  <a:lnTo>
                    <a:pt x="10014" y="774"/>
                  </a:lnTo>
                  <a:lnTo>
                    <a:pt x="1001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10" name="Google Shape;3510;p64"/>
            <p:cNvSpPr/>
            <p:nvPr/>
          </p:nvSpPr>
          <p:spPr>
            <a:xfrm>
              <a:off x="3713250" y="3480025"/>
              <a:ext cx="131000" cy="19375"/>
            </a:xfrm>
            <a:custGeom>
              <a:avLst/>
              <a:gdLst/>
              <a:ahLst/>
              <a:cxnLst/>
              <a:rect l="l" t="t" r="r" b="b"/>
              <a:pathLst>
                <a:path w="5240" h="775" extrusionOk="0">
                  <a:moveTo>
                    <a:pt x="0" y="0"/>
                  </a:moveTo>
                  <a:lnTo>
                    <a:pt x="0" y="774"/>
                  </a:lnTo>
                  <a:lnTo>
                    <a:pt x="5239" y="774"/>
                  </a:lnTo>
                  <a:lnTo>
                    <a:pt x="52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11" name="Google Shape;3511;p64"/>
            <p:cNvSpPr/>
            <p:nvPr/>
          </p:nvSpPr>
          <p:spPr>
            <a:xfrm>
              <a:off x="3713250" y="3530625"/>
              <a:ext cx="285775" cy="19375"/>
            </a:xfrm>
            <a:custGeom>
              <a:avLst/>
              <a:gdLst/>
              <a:ahLst/>
              <a:cxnLst/>
              <a:rect l="l" t="t" r="r" b="b"/>
              <a:pathLst>
                <a:path w="11431" h="775" extrusionOk="0">
                  <a:moveTo>
                    <a:pt x="0" y="0"/>
                  </a:moveTo>
                  <a:lnTo>
                    <a:pt x="0" y="774"/>
                  </a:lnTo>
                  <a:lnTo>
                    <a:pt x="11430" y="774"/>
                  </a:lnTo>
                  <a:lnTo>
                    <a:pt x="114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12" name="Google Shape;3512;p64"/>
            <p:cNvSpPr/>
            <p:nvPr/>
          </p:nvSpPr>
          <p:spPr>
            <a:xfrm>
              <a:off x="3713250" y="3581225"/>
              <a:ext cx="147650" cy="19375"/>
            </a:xfrm>
            <a:custGeom>
              <a:avLst/>
              <a:gdLst/>
              <a:ahLst/>
              <a:cxnLst/>
              <a:rect l="l" t="t" r="r" b="b"/>
              <a:pathLst>
                <a:path w="5906" h="775" extrusionOk="0">
                  <a:moveTo>
                    <a:pt x="0" y="0"/>
                  </a:moveTo>
                  <a:lnTo>
                    <a:pt x="0" y="774"/>
                  </a:lnTo>
                  <a:lnTo>
                    <a:pt x="5906" y="774"/>
                  </a:lnTo>
                  <a:lnTo>
                    <a:pt x="590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13" name="Google Shape;3513;p64"/>
            <p:cNvSpPr/>
            <p:nvPr/>
          </p:nvSpPr>
          <p:spPr>
            <a:xfrm>
              <a:off x="3889750" y="3581225"/>
              <a:ext cx="43500" cy="19375"/>
            </a:xfrm>
            <a:custGeom>
              <a:avLst/>
              <a:gdLst/>
              <a:ahLst/>
              <a:cxnLst/>
              <a:rect l="l" t="t" r="r" b="b"/>
              <a:pathLst>
                <a:path w="1740" h="775" extrusionOk="0">
                  <a:moveTo>
                    <a:pt x="1" y="0"/>
                  </a:moveTo>
                  <a:lnTo>
                    <a:pt x="1" y="774"/>
                  </a:lnTo>
                  <a:lnTo>
                    <a:pt x="1739" y="774"/>
                  </a:lnTo>
                  <a:lnTo>
                    <a:pt x="17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14" name="Google Shape;3514;p64"/>
            <p:cNvSpPr/>
            <p:nvPr/>
          </p:nvSpPr>
          <p:spPr>
            <a:xfrm>
              <a:off x="4890175" y="2965675"/>
              <a:ext cx="884675" cy="630150"/>
            </a:xfrm>
            <a:custGeom>
              <a:avLst/>
              <a:gdLst/>
              <a:ahLst/>
              <a:cxnLst/>
              <a:rect l="l" t="t" r="r" b="b"/>
              <a:pathLst>
                <a:path w="35387" h="25206" extrusionOk="0">
                  <a:moveTo>
                    <a:pt x="33684" y="310"/>
                  </a:moveTo>
                  <a:cubicBezTo>
                    <a:pt x="34457" y="310"/>
                    <a:pt x="35077" y="929"/>
                    <a:pt x="35077" y="1703"/>
                  </a:cubicBezTo>
                  <a:lnTo>
                    <a:pt x="35077" y="23491"/>
                  </a:lnTo>
                  <a:cubicBezTo>
                    <a:pt x="35077" y="24265"/>
                    <a:pt x="34457" y="24896"/>
                    <a:pt x="33684" y="24896"/>
                  </a:cubicBezTo>
                  <a:lnTo>
                    <a:pt x="1715" y="24896"/>
                  </a:lnTo>
                  <a:cubicBezTo>
                    <a:pt x="929" y="24896"/>
                    <a:pt x="310" y="24265"/>
                    <a:pt x="310" y="23491"/>
                  </a:cubicBezTo>
                  <a:lnTo>
                    <a:pt x="310" y="1703"/>
                  </a:lnTo>
                  <a:cubicBezTo>
                    <a:pt x="310" y="929"/>
                    <a:pt x="929" y="310"/>
                    <a:pt x="1715" y="310"/>
                  </a:cubicBezTo>
                  <a:close/>
                  <a:moveTo>
                    <a:pt x="1715" y="0"/>
                  </a:moveTo>
                  <a:cubicBezTo>
                    <a:pt x="775" y="0"/>
                    <a:pt x="1" y="774"/>
                    <a:pt x="1" y="1703"/>
                  </a:cubicBezTo>
                  <a:lnTo>
                    <a:pt x="1" y="23491"/>
                  </a:lnTo>
                  <a:cubicBezTo>
                    <a:pt x="1" y="24432"/>
                    <a:pt x="775" y="25206"/>
                    <a:pt x="1715" y="25206"/>
                  </a:cubicBezTo>
                  <a:lnTo>
                    <a:pt x="33684" y="25206"/>
                  </a:lnTo>
                  <a:cubicBezTo>
                    <a:pt x="34612" y="25206"/>
                    <a:pt x="35386" y="24444"/>
                    <a:pt x="35386" y="23491"/>
                  </a:cubicBezTo>
                  <a:lnTo>
                    <a:pt x="35386" y="1703"/>
                  </a:lnTo>
                  <a:cubicBezTo>
                    <a:pt x="35386" y="774"/>
                    <a:pt x="34612" y="0"/>
                    <a:pt x="3368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15" name="Google Shape;3515;p64"/>
            <p:cNvSpPr/>
            <p:nvPr/>
          </p:nvSpPr>
          <p:spPr>
            <a:xfrm>
              <a:off x="5354225" y="3035025"/>
              <a:ext cx="355725" cy="224750"/>
            </a:xfrm>
            <a:custGeom>
              <a:avLst/>
              <a:gdLst/>
              <a:ahLst/>
              <a:cxnLst/>
              <a:rect l="l" t="t" r="r" b="b"/>
              <a:pathLst>
                <a:path w="14229" h="8990" extrusionOk="0">
                  <a:moveTo>
                    <a:pt x="775" y="1"/>
                  </a:moveTo>
                  <a:cubicBezTo>
                    <a:pt x="334" y="1"/>
                    <a:pt x="1" y="346"/>
                    <a:pt x="1" y="774"/>
                  </a:cubicBezTo>
                  <a:lnTo>
                    <a:pt x="1" y="8216"/>
                  </a:lnTo>
                  <a:cubicBezTo>
                    <a:pt x="1" y="8656"/>
                    <a:pt x="334" y="8990"/>
                    <a:pt x="775" y="8990"/>
                  </a:cubicBezTo>
                  <a:lnTo>
                    <a:pt x="13431" y="8990"/>
                  </a:lnTo>
                  <a:cubicBezTo>
                    <a:pt x="13871" y="8990"/>
                    <a:pt x="14229" y="8656"/>
                    <a:pt x="14205" y="8216"/>
                  </a:cubicBezTo>
                  <a:lnTo>
                    <a:pt x="14205" y="774"/>
                  </a:lnTo>
                  <a:cubicBezTo>
                    <a:pt x="14205" y="346"/>
                    <a:pt x="13871" y="1"/>
                    <a:pt x="13431" y="1"/>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16" name="Google Shape;3516;p64"/>
            <p:cNvSpPr/>
            <p:nvPr/>
          </p:nvSpPr>
          <p:spPr>
            <a:xfrm>
              <a:off x="4955375" y="3314825"/>
              <a:ext cx="297675" cy="211950"/>
            </a:xfrm>
            <a:custGeom>
              <a:avLst/>
              <a:gdLst/>
              <a:ahLst/>
              <a:cxnLst/>
              <a:rect l="l" t="t" r="r" b="b"/>
              <a:pathLst>
                <a:path w="11907" h="8478" extrusionOk="0">
                  <a:moveTo>
                    <a:pt x="774" y="0"/>
                  </a:moveTo>
                  <a:cubicBezTo>
                    <a:pt x="334" y="0"/>
                    <a:pt x="0" y="346"/>
                    <a:pt x="0" y="774"/>
                  </a:cubicBezTo>
                  <a:lnTo>
                    <a:pt x="0" y="7704"/>
                  </a:lnTo>
                  <a:cubicBezTo>
                    <a:pt x="0" y="8132"/>
                    <a:pt x="334" y="8477"/>
                    <a:pt x="774" y="8477"/>
                  </a:cubicBezTo>
                  <a:lnTo>
                    <a:pt x="11133" y="8477"/>
                  </a:lnTo>
                  <a:cubicBezTo>
                    <a:pt x="11561" y="8477"/>
                    <a:pt x="11907" y="8120"/>
                    <a:pt x="11907" y="7704"/>
                  </a:cubicBezTo>
                  <a:lnTo>
                    <a:pt x="11907" y="774"/>
                  </a:lnTo>
                  <a:cubicBezTo>
                    <a:pt x="11907" y="346"/>
                    <a:pt x="11561" y="0"/>
                    <a:pt x="11133" y="0"/>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517" name="Google Shape;3517;p64"/>
            <p:cNvGrpSpPr/>
            <p:nvPr/>
          </p:nvGrpSpPr>
          <p:grpSpPr>
            <a:xfrm>
              <a:off x="4893750" y="2969250"/>
              <a:ext cx="877525" cy="623000"/>
              <a:chOff x="4893750" y="2969250"/>
              <a:chExt cx="877525" cy="623000"/>
            </a:xfrm>
          </p:grpSpPr>
          <p:sp>
            <p:nvSpPr>
              <p:cNvPr id="3518" name="Google Shape;3518;p64"/>
              <p:cNvSpPr/>
              <p:nvPr/>
            </p:nvSpPr>
            <p:spPr>
              <a:xfrm>
                <a:off x="4893750" y="2969250"/>
                <a:ext cx="877525" cy="623000"/>
              </a:xfrm>
              <a:custGeom>
                <a:avLst/>
                <a:gdLst/>
                <a:ahLst/>
                <a:cxnLst/>
                <a:rect l="l" t="t" r="r" b="b"/>
                <a:pathLst>
                  <a:path w="35101" h="24920" extrusionOk="0">
                    <a:moveTo>
                      <a:pt x="1572" y="0"/>
                    </a:moveTo>
                    <a:cubicBezTo>
                      <a:pt x="703" y="0"/>
                      <a:pt x="1" y="703"/>
                      <a:pt x="1" y="1560"/>
                    </a:cubicBezTo>
                    <a:lnTo>
                      <a:pt x="1" y="23348"/>
                    </a:lnTo>
                    <a:cubicBezTo>
                      <a:pt x="1" y="24217"/>
                      <a:pt x="703" y="24920"/>
                      <a:pt x="1572" y="24920"/>
                    </a:cubicBezTo>
                    <a:lnTo>
                      <a:pt x="33541" y="24920"/>
                    </a:lnTo>
                    <a:cubicBezTo>
                      <a:pt x="34398" y="24920"/>
                      <a:pt x="35088" y="24217"/>
                      <a:pt x="35100" y="23348"/>
                    </a:cubicBezTo>
                    <a:lnTo>
                      <a:pt x="35100" y="1560"/>
                    </a:lnTo>
                    <a:cubicBezTo>
                      <a:pt x="35100" y="703"/>
                      <a:pt x="34398" y="0"/>
                      <a:pt x="335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19" name="Google Shape;3519;p64"/>
              <p:cNvSpPr/>
              <p:nvPr/>
            </p:nvSpPr>
            <p:spPr>
              <a:xfrm>
                <a:off x="4961325" y="3037100"/>
                <a:ext cx="198250" cy="19375"/>
              </a:xfrm>
              <a:custGeom>
                <a:avLst/>
                <a:gdLst/>
                <a:ahLst/>
                <a:cxnLst/>
                <a:rect l="l" t="t" r="r" b="b"/>
                <a:pathLst>
                  <a:path w="7930" h="775" extrusionOk="0">
                    <a:moveTo>
                      <a:pt x="0" y="1"/>
                    </a:moveTo>
                    <a:lnTo>
                      <a:pt x="0" y="775"/>
                    </a:lnTo>
                    <a:lnTo>
                      <a:pt x="7930" y="775"/>
                    </a:lnTo>
                    <a:lnTo>
                      <a:pt x="7930"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0" name="Google Shape;3520;p64"/>
              <p:cNvSpPr/>
              <p:nvPr/>
            </p:nvSpPr>
            <p:spPr>
              <a:xfrm>
                <a:off x="4961325" y="3087425"/>
                <a:ext cx="243500" cy="19350"/>
              </a:xfrm>
              <a:custGeom>
                <a:avLst/>
                <a:gdLst/>
                <a:ahLst/>
                <a:cxnLst/>
                <a:rect l="l" t="t" r="r" b="b"/>
                <a:pathLst>
                  <a:path w="9740" h="774" extrusionOk="0">
                    <a:moveTo>
                      <a:pt x="0" y="0"/>
                    </a:moveTo>
                    <a:lnTo>
                      <a:pt x="0" y="774"/>
                    </a:lnTo>
                    <a:lnTo>
                      <a:pt x="9740" y="774"/>
                    </a:lnTo>
                    <a:lnTo>
                      <a:pt x="97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1" name="Google Shape;3521;p64"/>
              <p:cNvSpPr/>
              <p:nvPr/>
            </p:nvSpPr>
            <p:spPr>
              <a:xfrm>
                <a:off x="4961325" y="3138025"/>
                <a:ext cx="168500" cy="19350"/>
              </a:xfrm>
              <a:custGeom>
                <a:avLst/>
                <a:gdLst/>
                <a:ahLst/>
                <a:cxnLst/>
                <a:rect l="l" t="t" r="r" b="b"/>
                <a:pathLst>
                  <a:path w="6740" h="774" extrusionOk="0">
                    <a:moveTo>
                      <a:pt x="0" y="0"/>
                    </a:moveTo>
                    <a:lnTo>
                      <a:pt x="0" y="774"/>
                    </a:lnTo>
                    <a:lnTo>
                      <a:pt x="6739" y="774"/>
                    </a:lnTo>
                    <a:lnTo>
                      <a:pt x="67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2" name="Google Shape;3522;p64"/>
              <p:cNvSpPr/>
              <p:nvPr/>
            </p:nvSpPr>
            <p:spPr>
              <a:xfrm>
                <a:off x="4961325" y="3188925"/>
                <a:ext cx="168500" cy="19050"/>
              </a:xfrm>
              <a:custGeom>
                <a:avLst/>
                <a:gdLst/>
                <a:ahLst/>
                <a:cxnLst/>
                <a:rect l="l" t="t" r="r" b="b"/>
                <a:pathLst>
                  <a:path w="6740" h="762" extrusionOk="0">
                    <a:moveTo>
                      <a:pt x="0" y="0"/>
                    </a:moveTo>
                    <a:lnTo>
                      <a:pt x="0" y="762"/>
                    </a:lnTo>
                    <a:lnTo>
                      <a:pt x="6739" y="762"/>
                    </a:lnTo>
                    <a:lnTo>
                      <a:pt x="67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3" name="Google Shape;3523;p64"/>
              <p:cNvSpPr/>
              <p:nvPr/>
            </p:nvSpPr>
            <p:spPr>
              <a:xfrm>
                <a:off x="5158675" y="3188925"/>
                <a:ext cx="43475" cy="19050"/>
              </a:xfrm>
              <a:custGeom>
                <a:avLst/>
                <a:gdLst/>
                <a:ahLst/>
                <a:cxnLst/>
                <a:rect l="l" t="t" r="r" b="b"/>
                <a:pathLst>
                  <a:path w="1739" h="762" extrusionOk="0">
                    <a:moveTo>
                      <a:pt x="0" y="0"/>
                    </a:moveTo>
                    <a:lnTo>
                      <a:pt x="0" y="762"/>
                    </a:lnTo>
                    <a:lnTo>
                      <a:pt x="1739" y="762"/>
                    </a:lnTo>
                    <a:lnTo>
                      <a:pt x="17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4" name="Google Shape;3524;p64"/>
              <p:cNvSpPr/>
              <p:nvPr/>
            </p:nvSpPr>
            <p:spPr>
              <a:xfrm>
                <a:off x="5350350" y="3314525"/>
                <a:ext cx="198275" cy="19375"/>
              </a:xfrm>
              <a:custGeom>
                <a:avLst/>
                <a:gdLst/>
                <a:ahLst/>
                <a:cxnLst/>
                <a:rect l="l" t="t" r="r" b="b"/>
                <a:pathLst>
                  <a:path w="7931" h="775" extrusionOk="0">
                    <a:moveTo>
                      <a:pt x="1" y="0"/>
                    </a:moveTo>
                    <a:lnTo>
                      <a:pt x="1" y="774"/>
                    </a:lnTo>
                    <a:lnTo>
                      <a:pt x="7930" y="774"/>
                    </a:lnTo>
                    <a:lnTo>
                      <a:pt x="79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5" name="Google Shape;3525;p64"/>
              <p:cNvSpPr/>
              <p:nvPr/>
            </p:nvSpPr>
            <p:spPr>
              <a:xfrm>
                <a:off x="5591750" y="3314525"/>
                <a:ext cx="44075" cy="19375"/>
              </a:xfrm>
              <a:custGeom>
                <a:avLst/>
                <a:gdLst/>
                <a:ahLst/>
                <a:cxnLst/>
                <a:rect l="l" t="t" r="r" b="b"/>
                <a:pathLst>
                  <a:path w="1763" h="775" extrusionOk="0">
                    <a:moveTo>
                      <a:pt x="1" y="0"/>
                    </a:moveTo>
                    <a:lnTo>
                      <a:pt x="1" y="774"/>
                    </a:lnTo>
                    <a:lnTo>
                      <a:pt x="1763" y="774"/>
                    </a:lnTo>
                    <a:lnTo>
                      <a:pt x="17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6" name="Google Shape;3526;p64"/>
              <p:cNvSpPr/>
              <p:nvPr/>
            </p:nvSpPr>
            <p:spPr>
              <a:xfrm>
                <a:off x="5350350" y="3365125"/>
                <a:ext cx="168500" cy="19375"/>
              </a:xfrm>
              <a:custGeom>
                <a:avLst/>
                <a:gdLst/>
                <a:ahLst/>
                <a:cxnLst/>
                <a:rect l="l" t="t" r="r" b="b"/>
                <a:pathLst>
                  <a:path w="6740" h="775" extrusionOk="0">
                    <a:moveTo>
                      <a:pt x="1" y="0"/>
                    </a:moveTo>
                    <a:lnTo>
                      <a:pt x="1" y="774"/>
                    </a:lnTo>
                    <a:lnTo>
                      <a:pt x="6740" y="774"/>
                    </a:lnTo>
                    <a:lnTo>
                      <a:pt x="67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7" name="Google Shape;3527;p64"/>
              <p:cNvSpPr/>
              <p:nvPr/>
            </p:nvSpPr>
            <p:spPr>
              <a:xfrm>
                <a:off x="5560500" y="3365125"/>
                <a:ext cx="149150" cy="19375"/>
              </a:xfrm>
              <a:custGeom>
                <a:avLst/>
                <a:gdLst/>
                <a:ahLst/>
                <a:cxnLst/>
                <a:rect l="l" t="t" r="r" b="b"/>
                <a:pathLst>
                  <a:path w="5966" h="775" extrusionOk="0">
                    <a:moveTo>
                      <a:pt x="1" y="0"/>
                    </a:moveTo>
                    <a:lnTo>
                      <a:pt x="1" y="774"/>
                    </a:lnTo>
                    <a:lnTo>
                      <a:pt x="5966" y="774"/>
                    </a:lnTo>
                    <a:lnTo>
                      <a:pt x="5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8" name="Google Shape;3528;p64"/>
              <p:cNvSpPr/>
              <p:nvPr/>
            </p:nvSpPr>
            <p:spPr>
              <a:xfrm>
                <a:off x="5350350" y="3415725"/>
                <a:ext cx="122075" cy="19375"/>
              </a:xfrm>
              <a:custGeom>
                <a:avLst/>
                <a:gdLst/>
                <a:ahLst/>
                <a:cxnLst/>
                <a:rect l="l" t="t" r="r" b="b"/>
                <a:pathLst>
                  <a:path w="4883" h="775" extrusionOk="0">
                    <a:moveTo>
                      <a:pt x="1" y="0"/>
                    </a:moveTo>
                    <a:lnTo>
                      <a:pt x="1" y="774"/>
                    </a:lnTo>
                    <a:lnTo>
                      <a:pt x="4882" y="774"/>
                    </a:lnTo>
                    <a:lnTo>
                      <a:pt x="48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29" name="Google Shape;3529;p64"/>
              <p:cNvSpPr/>
              <p:nvPr/>
            </p:nvSpPr>
            <p:spPr>
              <a:xfrm>
                <a:off x="5508700" y="3415725"/>
                <a:ext cx="200950" cy="19375"/>
              </a:xfrm>
              <a:custGeom>
                <a:avLst/>
                <a:gdLst/>
                <a:ahLst/>
                <a:cxnLst/>
                <a:rect l="l" t="t" r="r" b="b"/>
                <a:pathLst>
                  <a:path w="8038" h="775" extrusionOk="0">
                    <a:moveTo>
                      <a:pt x="1" y="0"/>
                    </a:moveTo>
                    <a:lnTo>
                      <a:pt x="1" y="774"/>
                    </a:lnTo>
                    <a:lnTo>
                      <a:pt x="8038" y="774"/>
                    </a:lnTo>
                    <a:lnTo>
                      <a:pt x="8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30" name="Google Shape;3530;p64"/>
              <p:cNvSpPr/>
              <p:nvPr/>
            </p:nvSpPr>
            <p:spPr>
              <a:xfrm>
                <a:off x="5350350" y="3466325"/>
                <a:ext cx="168500" cy="19375"/>
              </a:xfrm>
              <a:custGeom>
                <a:avLst/>
                <a:gdLst/>
                <a:ahLst/>
                <a:cxnLst/>
                <a:rect l="l" t="t" r="r" b="b"/>
                <a:pathLst>
                  <a:path w="6740" h="775" extrusionOk="0">
                    <a:moveTo>
                      <a:pt x="1" y="1"/>
                    </a:moveTo>
                    <a:lnTo>
                      <a:pt x="1" y="774"/>
                    </a:lnTo>
                    <a:lnTo>
                      <a:pt x="6740" y="774"/>
                    </a:lnTo>
                    <a:lnTo>
                      <a:pt x="67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31" name="Google Shape;3531;p64"/>
              <p:cNvSpPr/>
              <p:nvPr/>
            </p:nvSpPr>
            <p:spPr>
              <a:xfrm>
                <a:off x="5548000" y="3466325"/>
                <a:ext cx="43475" cy="19375"/>
              </a:xfrm>
              <a:custGeom>
                <a:avLst/>
                <a:gdLst/>
                <a:ahLst/>
                <a:cxnLst/>
                <a:rect l="l" t="t" r="r" b="b"/>
                <a:pathLst>
                  <a:path w="1739" h="775" extrusionOk="0">
                    <a:moveTo>
                      <a:pt x="1" y="1"/>
                    </a:moveTo>
                    <a:lnTo>
                      <a:pt x="1" y="774"/>
                    </a:lnTo>
                    <a:lnTo>
                      <a:pt x="1739" y="774"/>
                    </a:lnTo>
                    <a:lnTo>
                      <a:pt x="1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32" name="Google Shape;3532;p64"/>
              <p:cNvSpPr/>
              <p:nvPr/>
            </p:nvSpPr>
            <p:spPr>
              <a:xfrm>
                <a:off x="5350050" y="3030550"/>
                <a:ext cx="363475" cy="233100"/>
              </a:xfrm>
              <a:custGeom>
                <a:avLst/>
                <a:gdLst/>
                <a:ahLst/>
                <a:cxnLst/>
                <a:rect l="l" t="t" r="r" b="b"/>
                <a:pathLst>
                  <a:path w="14539" h="9324" extrusionOk="0">
                    <a:moveTo>
                      <a:pt x="13622" y="334"/>
                    </a:moveTo>
                    <a:cubicBezTo>
                      <a:pt x="13955" y="334"/>
                      <a:pt x="14241" y="608"/>
                      <a:pt x="14241" y="953"/>
                    </a:cubicBezTo>
                    <a:lnTo>
                      <a:pt x="14241" y="8395"/>
                    </a:lnTo>
                    <a:cubicBezTo>
                      <a:pt x="14241" y="8740"/>
                      <a:pt x="13955" y="9026"/>
                      <a:pt x="13622" y="9026"/>
                    </a:cubicBezTo>
                    <a:lnTo>
                      <a:pt x="953" y="9026"/>
                    </a:lnTo>
                    <a:cubicBezTo>
                      <a:pt x="608" y="9026"/>
                      <a:pt x="322" y="8740"/>
                      <a:pt x="322" y="8395"/>
                    </a:cubicBezTo>
                    <a:lnTo>
                      <a:pt x="322" y="953"/>
                    </a:lnTo>
                    <a:cubicBezTo>
                      <a:pt x="322" y="608"/>
                      <a:pt x="608" y="334"/>
                      <a:pt x="953" y="334"/>
                    </a:cubicBezTo>
                    <a:close/>
                    <a:moveTo>
                      <a:pt x="942" y="1"/>
                    </a:moveTo>
                    <a:cubicBezTo>
                      <a:pt x="418" y="1"/>
                      <a:pt x="1" y="418"/>
                      <a:pt x="1" y="942"/>
                    </a:cubicBezTo>
                    <a:lnTo>
                      <a:pt x="1" y="8383"/>
                    </a:lnTo>
                    <a:cubicBezTo>
                      <a:pt x="1" y="8907"/>
                      <a:pt x="418" y="9323"/>
                      <a:pt x="942" y="9323"/>
                    </a:cubicBezTo>
                    <a:lnTo>
                      <a:pt x="13598" y="9323"/>
                    </a:lnTo>
                    <a:cubicBezTo>
                      <a:pt x="14122" y="9323"/>
                      <a:pt x="14538" y="8907"/>
                      <a:pt x="14538" y="8383"/>
                    </a:cubicBezTo>
                    <a:lnTo>
                      <a:pt x="14538" y="942"/>
                    </a:lnTo>
                    <a:cubicBezTo>
                      <a:pt x="14538" y="418"/>
                      <a:pt x="14122" y="1"/>
                      <a:pt x="135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33" name="Google Shape;3533;p64"/>
              <p:cNvSpPr/>
              <p:nvPr/>
            </p:nvSpPr>
            <p:spPr>
              <a:xfrm>
                <a:off x="5393525" y="3086825"/>
                <a:ext cx="274150" cy="118475"/>
              </a:xfrm>
              <a:custGeom>
                <a:avLst/>
                <a:gdLst/>
                <a:ahLst/>
                <a:cxnLst/>
                <a:rect l="l" t="t" r="r" b="b"/>
                <a:pathLst>
                  <a:path w="10966" h="4739" extrusionOk="0">
                    <a:moveTo>
                      <a:pt x="3703" y="0"/>
                    </a:moveTo>
                    <a:lnTo>
                      <a:pt x="0" y="4739"/>
                    </a:lnTo>
                    <a:lnTo>
                      <a:pt x="10966" y="4739"/>
                    </a:lnTo>
                    <a:lnTo>
                      <a:pt x="8466" y="1536"/>
                    </a:lnTo>
                    <a:lnTo>
                      <a:pt x="6680" y="3798"/>
                    </a:lnTo>
                    <a:lnTo>
                      <a:pt x="370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34" name="Google Shape;3534;p64"/>
              <p:cNvSpPr/>
              <p:nvPr/>
            </p:nvSpPr>
            <p:spPr>
              <a:xfrm>
                <a:off x="5531925" y="3071925"/>
                <a:ext cx="47050" cy="47075"/>
              </a:xfrm>
              <a:custGeom>
                <a:avLst/>
                <a:gdLst/>
                <a:ahLst/>
                <a:cxnLst/>
                <a:rect l="l" t="t" r="r" b="b"/>
                <a:pathLst>
                  <a:path w="1882" h="1883" extrusionOk="0">
                    <a:moveTo>
                      <a:pt x="941" y="1"/>
                    </a:moveTo>
                    <a:cubicBezTo>
                      <a:pt x="417" y="1"/>
                      <a:pt x="1" y="418"/>
                      <a:pt x="1" y="941"/>
                    </a:cubicBezTo>
                    <a:cubicBezTo>
                      <a:pt x="1" y="1453"/>
                      <a:pt x="417" y="1882"/>
                      <a:pt x="941" y="1882"/>
                    </a:cubicBezTo>
                    <a:cubicBezTo>
                      <a:pt x="1465" y="1882"/>
                      <a:pt x="1882" y="1453"/>
                      <a:pt x="1882" y="941"/>
                    </a:cubicBezTo>
                    <a:cubicBezTo>
                      <a:pt x="1882" y="418"/>
                      <a:pt x="1465" y="1"/>
                      <a:pt x="9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35" name="Google Shape;3535;p64"/>
              <p:cNvSpPr/>
              <p:nvPr/>
            </p:nvSpPr>
            <p:spPr>
              <a:xfrm>
                <a:off x="4951200" y="3310350"/>
                <a:ext cx="305725" cy="220000"/>
              </a:xfrm>
              <a:custGeom>
                <a:avLst/>
                <a:gdLst/>
                <a:ahLst/>
                <a:cxnLst/>
                <a:rect l="l" t="t" r="r" b="b"/>
                <a:pathLst>
                  <a:path w="12229" h="8800" extrusionOk="0">
                    <a:moveTo>
                      <a:pt x="11312" y="334"/>
                    </a:moveTo>
                    <a:cubicBezTo>
                      <a:pt x="11645" y="334"/>
                      <a:pt x="11931" y="608"/>
                      <a:pt x="11931" y="953"/>
                    </a:cubicBezTo>
                    <a:lnTo>
                      <a:pt x="11931" y="7883"/>
                    </a:lnTo>
                    <a:cubicBezTo>
                      <a:pt x="11931" y="8216"/>
                      <a:pt x="11645" y="8502"/>
                      <a:pt x="11312" y="8502"/>
                    </a:cubicBezTo>
                    <a:lnTo>
                      <a:pt x="953" y="8502"/>
                    </a:lnTo>
                    <a:cubicBezTo>
                      <a:pt x="608" y="8502"/>
                      <a:pt x="322" y="8216"/>
                      <a:pt x="322" y="7883"/>
                    </a:cubicBezTo>
                    <a:lnTo>
                      <a:pt x="322" y="953"/>
                    </a:lnTo>
                    <a:cubicBezTo>
                      <a:pt x="322" y="608"/>
                      <a:pt x="608" y="334"/>
                      <a:pt x="953" y="334"/>
                    </a:cubicBezTo>
                    <a:close/>
                    <a:moveTo>
                      <a:pt x="941" y="1"/>
                    </a:moveTo>
                    <a:cubicBezTo>
                      <a:pt x="417" y="1"/>
                      <a:pt x="1" y="417"/>
                      <a:pt x="1" y="941"/>
                    </a:cubicBezTo>
                    <a:lnTo>
                      <a:pt x="1" y="7859"/>
                    </a:lnTo>
                    <a:cubicBezTo>
                      <a:pt x="1" y="8383"/>
                      <a:pt x="417" y="8799"/>
                      <a:pt x="941" y="8799"/>
                    </a:cubicBezTo>
                    <a:lnTo>
                      <a:pt x="11300" y="8799"/>
                    </a:lnTo>
                    <a:cubicBezTo>
                      <a:pt x="11812" y="8799"/>
                      <a:pt x="12228" y="8383"/>
                      <a:pt x="12228" y="7859"/>
                    </a:cubicBezTo>
                    <a:lnTo>
                      <a:pt x="12228" y="941"/>
                    </a:lnTo>
                    <a:cubicBezTo>
                      <a:pt x="12228" y="417"/>
                      <a:pt x="11812" y="1"/>
                      <a:pt x="113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36" name="Google Shape;3536;p64"/>
              <p:cNvSpPr/>
              <p:nvPr/>
            </p:nvSpPr>
            <p:spPr>
              <a:xfrm>
                <a:off x="4987825" y="3374950"/>
                <a:ext cx="230100" cy="98850"/>
              </a:xfrm>
              <a:custGeom>
                <a:avLst/>
                <a:gdLst/>
                <a:ahLst/>
                <a:cxnLst/>
                <a:rect l="l" t="t" r="r" b="b"/>
                <a:pathLst>
                  <a:path w="9204" h="3954" extrusionOk="0">
                    <a:moveTo>
                      <a:pt x="3119" y="0"/>
                    </a:moveTo>
                    <a:lnTo>
                      <a:pt x="0" y="3953"/>
                    </a:lnTo>
                    <a:lnTo>
                      <a:pt x="9204" y="3953"/>
                    </a:lnTo>
                    <a:lnTo>
                      <a:pt x="7108" y="1274"/>
                    </a:lnTo>
                    <a:lnTo>
                      <a:pt x="5620" y="3179"/>
                    </a:lnTo>
                    <a:lnTo>
                      <a:pt x="311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37" name="Google Shape;3537;p64"/>
              <p:cNvSpPr/>
              <p:nvPr/>
            </p:nvSpPr>
            <p:spPr>
              <a:xfrm>
                <a:off x="5104200" y="3362150"/>
                <a:ext cx="39300" cy="39600"/>
              </a:xfrm>
              <a:custGeom>
                <a:avLst/>
                <a:gdLst/>
                <a:ahLst/>
                <a:cxnLst/>
                <a:rect l="l" t="t" r="r" b="b"/>
                <a:pathLst>
                  <a:path w="1572" h="1584" extrusionOk="0">
                    <a:moveTo>
                      <a:pt x="786" y="0"/>
                    </a:moveTo>
                    <a:cubicBezTo>
                      <a:pt x="346" y="0"/>
                      <a:pt x="0" y="358"/>
                      <a:pt x="0" y="786"/>
                    </a:cubicBezTo>
                    <a:cubicBezTo>
                      <a:pt x="0" y="1227"/>
                      <a:pt x="358" y="1584"/>
                      <a:pt x="786" y="1584"/>
                    </a:cubicBezTo>
                    <a:cubicBezTo>
                      <a:pt x="1215" y="1584"/>
                      <a:pt x="1572" y="1227"/>
                      <a:pt x="1572" y="786"/>
                    </a:cubicBezTo>
                    <a:cubicBezTo>
                      <a:pt x="1572" y="358"/>
                      <a:pt x="1215" y="0"/>
                      <a:pt x="7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3538" name="Google Shape;3538;p64"/>
            <p:cNvSpPr/>
            <p:nvPr/>
          </p:nvSpPr>
          <p:spPr>
            <a:xfrm>
              <a:off x="5098250" y="2364125"/>
              <a:ext cx="436675" cy="436975"/>
            </a:xfrm>
            <a:custGeom>
              <a:avLst/>
              <a:gdLst/>
              <a:ahLst/>
              <a:cxnLst/>
              <a:rect l="l" t="t" r="r" b="b"/>
              <a:pathLst>
                <a:path w="17467" h="17479" extrusionOk="0">
                  <a:moveTo>
                    <a:pt x="8728" y="0"/>
                  </a:moveTo>
                  <a:cubicBezTo>
                    <a:pt x="3906" y="0"/>
                    <a:pt x="0" y="3917"/>
                    <a:pt x="0" y="8739"/>
                  </a:cubicBezTo>
                  <a:cubicBezTo>
                    <a:pt x="0" y="13561"/>
                    <a:pt x="3906" y="17478"/>
                    <a:pt x="8728" y="17478"/>
                  </a:cubicBezTo>
                  <a:cubicBezTo>
                    <a:pt x="13550" y="17478"/>
                    <a:pt x="17467" y="13561"/>
                    <a:pt x="17467" y="8739"/>
                  </a:cubicBezTo>
                  <a:cubicBezTo>
                    <a:pt x="17467" y="7346"/>
                    <a:pt x="17145" y="6036"/>
                    <a:pt x="16562" y="4858"/>
                  </a:cubicBezTo>
                  <a:lnTo>
                    <a:pt x="15300" y="5465"/>
                  </a:lnTo>
                  <a:cubicBezTo>
                    <a:pt x="15788" y="6453"/>
                    <a:pt x="16074" y="7560"/>
                    <a:pt x="16074" y="8739"/>
                  </a:cubicBezTo>
                  <a:cubicBezTo>
                    <a:pt x="16074" y="12787"/>
                    <a:pt x="12776" y="16073"/>
                    <a:pt x="8728" y="16073"/>
                  </a:cubicBezTo>
                  <a:cubicBezTo>
                    <a:pt x="4679" y="16073"/>
                    <a:pt x="1393" y="12787"/>
                    <a:pt x="1393" y="8739"/>
                  </a:cubicBezTo>
                  <a:cubicBezTo>
                    <a:pt x="1393" y="4691"/>
                    <a:pt x="4679" y="1405"/>
                    <a:pt x="8728" y="1405"/>
                  </a:cubicBezTo>
                  <a:lnTo>
                    <a:pt x="872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39" name="Google Shape;3539;p64"/>
            <p:cNvSpPr/>
            <p:nvPr/>
          </p:nvSpPr>
          <p:spPr>
            <a:xfrm>
              <a:off x="5316125" y="2364400"/>
              <a:ext cx="195875" cy="136350"/>
            </a:xfrm>
            <a:custGeom>
              <a:avLst/>
              <a:gdLst/>
              <a:ahLst/>
              <a:cxnLst/>
              <a:rect l="l" t="t" r="r" b="b"/>
              <a:pathLst>
                <a:path w="7835" h="5454" extrusionOk="0">
                  <a:moveTo>
                    <a:pt x="1" y="1"/>
                  </a:moveTo>
                  <a:lnTo>
                    <a:pt x="1" y="1394"/>
                  </a:lnTo>
                  <a:cubicBezTo>
                    <a:pt x="2870" y="1394"/>
                    <a:pt x="5358" y="3049"/>
                    <a:pt x="6561" y="5454"/>
                  </a:cubicBezTo>
                  <a:lnTo>
                    <a:pt x="7835" y="4847"/>
                  </a:lnTo>
                  <a:cubicBezTo>
                    <a:pt x="6406" y="1977"/>
                    <a:pt x="3430" y="1"/>
                    <a:pt x="1" y="1"/>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0" name="Google Shape;3540;p64"/>
            <p:cNvSpPr/>
            <p:nvPr/>
          </p:nvSpPr>
          <p:spPr>
            <a:xfrm>
              <a:off x="5316425" y="2419775"/>
              <a:ext cx="163150" cy="308100"/>
            </a:xfrm>
            <a:custGeom>
              <a:avLst/>
              <a:gdLst/>
              <a:ahLst/>
              <a:cxnLst/>
              <a:rect l="l" t="t" r="r" b="b"/>
              <a:pathLst>
                <a:path w="6526" h="12324" extrusionOk="0">
                  <a:moveTo>
                    <a:pt x="1" y="1"/>
                  </a:moveTo>
                  <a:lnTo>
                    <a:pt x="1" y="1394"/>
                  </a:lnTo>
                  <a:cubicBezTo>
                    <a:pt x="2834" y="1394"/>
                    <a:pt x="5120" y="3691"/>
                    <a:pt x="5120" y="6513"/>
                  </a:cubicBezTo>
                  <a:cubicBezTo>
                    <a:pt x="5120" y="8502"/>
                    <a:pt x="3989" y="10204"/>
                    <a:pt x="2358" y="11073"/>
                  </a:cubicBezTo>
                  <a:lnTo>
                    <a:pt x="3001" y="12323"/>
                  </a:lnTo>
                  <a:cubicBezTo>
                    <a:pt x="5085" y="11216"/>
                    <a:pt x="6525" y="9037"/>
                    <a:pt x="6525" y="6513"/>
                  </a:cubicBezTo>
                  <a:cubicBezTo>
                    <a:pt x="6525" y="2918"/>
                    <a:pt x="3596" y="1"/>
                    <a:pt x="1" y="1"/>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1" name="Google Shape;3541;p64"/>
            <p:cNvSpPr/>
            <p:nvPr/>
          </p:nvSpPr>
          <p:spPr>
            <a:xfrm>
              <a:off x="5153300" y="2419775"/>
              <a:ext cx="237575" cy="325950"/>
            </a:xfrm>
            <a:custGeom>
              <a:avLst/>
              <a:gdLst/>
              <a:ahLst/>
              <a:cxnLst/>
              <a:rect l="l" t="t" r="r" b="b"/>
              <a:pathLst>
                <a:path w="9503" h="13038" extrusionOk="0">
                  <a:moveTo>
                    <a:pt x="6514" y="1"/>
                  </a:moveTo>
                  <a:cubicBezTo>
                    <a:pt x="2918" y="1"/>
                    <a:pt x="1" y="2929"/>
                    <a:pt x="1" y="6513"/>
                  </a:cubicBezTo>
                  <a:cubicBezTo>
                    <a:pt x="1" y="10121"/>
                    <a:pt x="2930" y="13038"/>
                    <a:pt x="6514" y="13038"/>
                  </a:cubicBezTo>
                  <a:cubicBezTo>
                    <a:pt x="7585" y="13038"/>
                    <a:pt x="8609" y="12764"/>
                    <a:pt x="9502" y="12300"/>
                  </a:cubicBezTo>
                  <a:lnTo>
                    <a:pt x="8871" y="11049"/>
                  </a:lnTo>
                  <a:cubicBezTo>
                    <a:pt x="8169" y="11430"/>
                    <a:pt x="7359" y="11633"/>
                    <a:pt x="6514" y="11633"/>
                  </a:cubicBezTo>
                  <a:cubicBezTo>
                    <a:pt x="3692" y="11633"/>
                    <a:pt x="1394" y="9347"/>
                    <a:pt x="1394" y="6513"/>
                  </a:cubicBezTo>
                  <a:cubicBezTo>
                    <a:pt x="1394" y="3691"/>
                    <a:pt x="3692" y="1394"/>
                    <a:pt x="6514" y="1394"/>
                  </a:cubicBezTo>
                  <a:lnTo>
                    <a:pt x="651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2" name="Google Shape;3542;p64"/>
            <p:cNvSpPr/>
            <p:nvPr/>
          </p:nvSpPr>
          <p:spPr>
            <a:xfrm>
              <a:off x="5226225" y="2473650"/>
              <a:ext cx="198875" cy="218200"/>
            </a:xfrm>
            <a:custGeom>
              <a:avLst/>
              <a:gdLst/>
              <a:ahLst/>
              <a:cxnLst/>
              <a:rect l="l" t="t" r="r" b="b"/>
              <a:pathLst>
                <a:path w="7955" h="8728" extrusionOk="0">
                  <a:moveTo>
                    <a:pt x="3597" y="1"/>
                  </a:moveTo>
                  <a:lnTo>
                    <a:pt x="3597" y="1405"/>
                  </a:lnTo>
                  <a:cubicBezTo>
                    <a:pt x="5240" y="1405"/>
                    <a:pt x="6561" y="2727"/>
                    <a:pt x="6561" y="4358"/>
                  </a:cubicBezTo>
                  <a:cubicBezTo>
                    <a:pt x="6561" y="6001"/>
                    <a:pt x="5240" y="7323"/>
                    <a:pt x="3597" y="7323"/>
                  </a:cubicBezTo>
                  <a:cubicBezTo>
                    <a:pt x="2573" y="7323"/>
                    <a:pt x="1680" y="6799"/>
                    <a:pt x="1144" y="6013"/>
                  </a:cubicBezTo>
                  <a:lnTo>
                    <a:pt x="1" y="6823"/>
                  </a:lnTo>
                  <a:cubicBezTo>
                    <a:pt x="787" y="7966"/>
                    <a:pt x="2108" y="8728"/>
                    <a:pt x="3597" y="8728"/>
                  </a:cubicBezTo>
                  <a:cubicBezTo>
                    <a:pt x="6014" y="8728"/>
                    <a:pt x="7954" y="6763"/>
                    <a:pt x="7954" y="4358"/>
                  </a:cubicBezTo>
                  <a:cubicBezTo>
                    <a:pt x="7954" y="1965"/>
                    <a:pt x="6014" y="1"/>
                    <a:pt x="3597" y="1"/>
                  </a:cubicBezTo>
                  <a:close/>
                </a:path>
              </a:pathLst>
            </a:custGeom>
            <a:solidFill>
              <a:srgbClr val="ABF2F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3" name="Google Shape;3543;p64"/>
            <p:cNvSpPr/>
            <p:nvPr/>
          </p:nvSpPr>
          <p:spPr>
            <a:xfrm>
              <a:off x="5207175" y="2473650"/>
              <a:ext cx="108975" cy="170575"/>
            </a:xfrm>
            <a:custGeom>
              <a:avLst/>
              <a:gdLst/>
              <a:ahLst/>
              <a:cxnLst/>
              <a:rect l="l" t="t" r="r" b="b"/>
              <a:pathLst>
                <a:path w="4359" h="6823" extrusionOk="0">
                  <a:moveTo>
                    <a:pt x="4359" y="1"/>
                  </a:moveTo>
                  <a:cubicBezTo>
                    <a:pt x="1954" y="1"/>
                    <a:pt x="1" y="1965"/>
                    <a:pt x="1" y="4358"/>
                  </a:cubicBezTo>
                  <a:cubicBezTo>
                    <a:pt x="1" y="5275"/>
                    <a:pt x="287" y="6120"/>
                    <a:pt x="763" y="6823"/>
                  </a:cubicBezTo>
                  <a:lnTo>
                    <a:pt x="1906" y="6013"/>
                  </a:lnTo>
                  <a:cubicBezTo>
                    <a:pt x="1596" y="5537"/>
                    <a:pt x="1394" y="4977"/>
                    <a:pt x="1394" y="4358"/>
                  </a:cubicBezTo>
                  <a:cubicBezTo>
                    <a:pt x="1394" y="2727"/>
                    <a:pt x="2727" y="1394"/>
                    <a:pt x="4359" y="1394"/>
                  </a:cubicBezTo>
                  <a:lnTo>
                    <a:pt x="435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4" name="Google Shape;3544;p64"/>
            <p:cNvSpPr/>
            <p:nvPr/>
          </p:nvSpPr>
          <p:spPr>
            <a:xfrm>
              <a:off x="3696575" y="2415300"/>
              <a:ext cx="47950" cy="398000"/>
            </a:xfrm>
            <a:custGeom>
              <a:avLst/>
              <a:gdLst/>
              <a:ahLst/>
              <a:cxnLst/>
              <a:rect l="l" t="t" r="r" b="b"/>
              <a:pathLst>
                <a:path w="1918" h="15920" extrusionOk="0">
                  <a:moveTo>
                    <a:pt x="1" y="1"/>
                  </a:moveTo>
                  <a:lnTo>
                    <a:pt x="1" y="15919"/>
                  </a:lnTo>
                  <a:lnTo>
                    <a:pt x="1918" y="15919"/>
                  </a:lnTo>
                  <a:lnTo>
                    <a:pt x="1918" y="15622"/>
                  </a:lnTo>
                  <a:lnTo>
                    <a:pt x="298" y="15622"/>
                  </a:lnTo>
                  <a:lnTo>
                    <a:pt x="298" y="310"/>
                  </a:lnTo>
                  <a:lnTo>
                    <a:pt x="1918" y="310"/>
                  </a:lnTo>
                  <a:lnTo>
                    <a:pt x="191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5" name="Google Shape;3545;p64"/>
            <p:cNvSpPr/>
            <p:nvPr/>
          </p:nvSpPr>
          <p:spPr>
            <a:xfrm>
              <a:off x="5573900" y="2609375"/>
              <a:ext cx="44375" cy="412275"/>
            </a:xfrm>
            <a:custGeom>
              <a:avLst/>
              <a:gdLst/>
              <a:ahLst/>
              <a:cxnLst/>
              <a:rect l="l" t="t" r="r" b="b"/>
              <a:pathLst>
                <a:path w="1775" h="16491" extrusionOk="0">
                  <a:moveTo>
                    <a:pt x="0" y="1"/>
                  </a:moveTo>
                  <a:lnTo>
                    <a:pt x="0" y="322"/>
                  </a:lnTo>
                  <a:lnTo>
                    <a:pt x="1465" y="322"/>
                  </a:lnTo>
                  <a:lnTo>
                    <a:pt x="1465" y="16491"/>
                  </a:lnTo>
                  <a:lnTo>
                    <a:pt x="1774" y="16491"/>
                  </a:lnTo>
                  <a:lnTo>
                    <a:pt x="177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6" name="Google Shape;3546;p64"/>
            <p:cNvSpPr/>
            <p:nvPr/>
          </p:nvSpPr>
          <p:spPr>
            <a:xfrm>
              <a:off x="4013875" y="2296531"/>
              <a:ext cx="59850" cy="59850"/>
            </a:xfrm>
            <a:custGeom>
              <a:avLst/>
              <a:gdLst/>
              <a:ahLst/>
              <a:cxnLst/>
              <a:rect l="l" t="t" r="r" b="b"/>
              <a:pathLst>
                <a:path w="2394" h="2394" extrusionOk="0">
                  <a:moveTo>
                    <a:pt x="1" y="1"/>
                  </a:moveTo>
                  <a:lnTo>
                    <a:pt x="1" y="2394"/>
                  </a:lnTo>
                  <a:lnTo>
                    <a:pt x="2394" y="2394"/>
                  </a:lnTo>
                  <a:lnTo>
                    <a:pt x="2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7" name="Google Shape;3547;p64"/>
            <p:cNvSpPr/>
            <p:nvPr/>
          </p:nvSpPr>
          <p:spPr>
            <a:xfrm>
              <a:off x="4456200" y="2685556"/>
              <a:ext cx="58075" cy="58075"/>
            </a:xfrm>
            <a:custGeom>
              <a:avLst/>
              <a:gdLst/>
              <a:ahLst/>
              <a:cxnLst/>
              <a:rect l="l" t="t" r="r" b="b"/>
              <a:pathLst>
                <a:path w="2323" h="2323" extrusionOk="0">
                  <a:moveTo>
                    <a:pt x="0" y="1"/>
                  </a:moveTo>
                  <a:lnTo>
                    <a:pt x="0" y="2323"/>
                  </a:lnTo>
                  <a:lnTo>
                    <a:pt x="2322" y="2323"/>
                  </a:lnTo>
                  <a:lnTo>
                    <a:pt x="232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8" name="Google Shape;3548;p64"/>
            <p:cNvSpPr/>
            <p:nvPr/>
          </p:nvSpPr>
          <p:spPr>
            <a:xfrm>
              <a:off x="4421975" y="2714731"/>
              <a:ext cx="64900" cy="64625"/>
            </a:xfrm>
            <a:custGeom>
              <a:avLst/>
              <a:gdLst/>
              <a:ahLst/>
              <a:cxnLst/>
              <a:rect l="l" t="t" r="r" b="b"/>
              <a:pathLst>
                <a:path w="2596" h="2585" extrusionOk="0">
                  <a:moveTo>
                    <a:pt x="0" y="1"/>
                  </a:moveTo>
                  <a:lnTo>
                    <a:pt x="0" y="2584"/>
                  </a:lnTo>
                  <a:lnTo>
                    <a:pt x="2596" y="2584"/>
                  </a:lnTo>
                  <a:lnTo>
                    <a:pt x="259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49" name="Google Shape;3549;p64"/>
            <p:cNvSpPr/>
            <p:nvPr/>
          </p:nvSpPr>
          <p:spPr>
            <a:xfrm>
              <a:off x="4347250" y="2720981"/>
              <a:ext cx="31575" cy="31575"/>
            </a:xfrm>
            <a:custGeom>
              <a:avLst/>
              <a:gdLst/>
              <a:ahLst/>
              <a:cxnLst/>
              <a:rect l="l" t="t" r="r" b="b"/>
              <a:pathLst>
                <a:path w="1263" h="1263" extrusionOk="0">
                  <a:moveTo>
                    <a:pt x="1" y="1"/>
                  </a:moveTo>
                  <a:lnTo>
                    <a:pt x="1" y="1263"/>
                  </a:lnTo>
                  <a:lnTo>
                    <a:pt x="1263" y="1263"/>
                  </a:lnTo>
                  <a:lnTo>
                    <a:pt x="126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0" name="Google Shape;3550;p64"/>
            <p:cNvSpPr/>
            <p:nvPr/>
          </p:nvSpPr>
          <p:spPr>
            <a:xfrm>
              <a:off x="3357250" y="2672756"/>
              <a:ext cx="61350" cy="61350"/>
            </a:xfrm>
            <a:custGeom>
              <a:avLst/>
              <a:gdLst/>
              <a:ahLst/>
              <a:cxnLst/>
              <a:rect l="l" t="t" r="r" b="b"/>
              <a:pathLst>
                <a:path w="2454" h="2454" extrusionOk="0">
                  <a:moveTo>
                    <a:pt x="1" y="1"/>
                  </a:moveTo>
                  <a:lnTo>
                    <a:pt x="1" y="2454"/>
                  </a:lnTo>
                  <a:lnTo>
                    <a:pt x="2453" y="2454"/>
                  </a:lnTo>
                  <a:lnTo>
                    <a:pt x="245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1" name="Google Shape;3551;p64"/>
            <p:cNvSpPr/>
            <p:nvPr/>
          </p:nvSpPr>
          <p:spPr>
            <a:xfrm>
              <a:off x="3345650" y="2572456"/>
              <a:ext cx="32175" cy="32175"/>
            </a:xfrm>
            <a:custGeom>
              <a:avLst/>
              <a:gdLst/>
              <a:ahLst/>
              <a:cxnLst/>
              <a:rect l="l" t="t" r="r" b="b"/>
              <a:pathLst>
                <a:path w="1287" h="1287" extrusionOk="0">
                  <a:moveTo>
                    <a:pt x="0" y="1"/>
                  </a:moveTo>
                  <a:lnTo>
                    <a:pt x="0" y="1286"/>
                  </a:lnTo>
                  <a:lnTo>
                    <a:pt x="1286" y="1286"/>
                  </a:lnTo>
                  <a:lnTo>
                    <a:pt x="128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2" name="Google Shape;3552;p64"/>
            <p:cNvSpPr/>
            <p:nvPr/>
          </p:nvSpPr>
          <p:spPr>
            <a:xfrm>
              <a:off x="3230750" y="2632281"/>
              <a:ext cx="26800" cy="26825"/>
            </a:xfrm>
            <a:custGeom>
              <a:avLst/>
              <a:gdLst/>
              <a:ahLst/>
              <a:cxnLst/>
              <a:rect l="l" t="t" r="r" b="b"/>
              <a:pathLst>
                <a:path w="1072" h="1073" extrusionOk="0">
                  <a:moveTo>
                    <a:pt x="0" y="1"/>
                  </a:moveTo>
                  <a:lnTo>
                    <a:pt x="0" y="1072"/>
                  </a:lnTo>
                  <a:lnTo>
                    <a:pt x="1072" y="1072"/>
                  </a:lnTo>
                  <a:lnTo>
                    <a:pt x="107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3" name="Google Shape;3553;p64"/>
            <p:cNvSpPr/>
            <p:nvPr/>
          </p:nvSpPr>
          <p:spPr>
            <a:xfrm>
              <a:off x="5046750" y="2746581"/>
              <a:ext cx="35150" cy="35150"/>
            </a:xfrm>
            <a:custGeom>
              <a:avLst/>
              <a:gdLst/>
              <a:ahLst/>
              <a:cxnLst/>
              <a:rect l="l" t="t" r="r" b="b"/>
              <a:pathLst>
                <a:path w="1406" h="1406" extrusionOk="0">
                  <a:moveTo>
                    <a:pt x="0" y="1"/>
                  </a:moveTo>
                  <a:lnTo>
                    <a:pt x="0" y="1406"/>
                  </a:lnTo>
                  <a:lnTo>
                    <a:pt x="1405" y="1406"/>
                  </a:lnTo>
                  <a:lnTo>
                    <a:pt x="1405"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4" name="Google Shape;3554;p64"/>
            <p:cNvSpPr/>
            <p:nvPr/>
          </p:nvSpPr>
          <p:spPr>
            <a:xfrm>
              <a:off x="5704875" y="2194731"/>
              <a:ext cx="110150" cy="110150"/>
            </a:xfrm>
            <a:custGeom>
              <a:avLst/>
              <a:gdLst/>
              <a:ahLst/>
              <a:cxnLst/>
              <a:rect l="l" t="t" r="r" b="b"/>
              <a:pathLst>
                <a:path w="4406" h="4406" extrusionOk="0">
                  <a:moveTo>
                    <a:pt x="0" y="1"/>
                  </a:moveTo>
                  <a:lnTo>
                    <a:pt x="0" y="4406"/>
                  </a:lnTo>
                  <a:lnTo>
                    <a:pt x="4406" y="4406"/>
                  </a:lnTo>
                  <a:lnTo>
                    <a:pt x="440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5" name="Google Shape;3555;p64"/>
            <p:cNvSpPr/>
            <p:nvPr/>
          </p:nvSpPr>
          <p:spPr>
            <a:xfrm>
              <a:off x="5776000" y="2264381"/>
              <a:ext cx="74750" cy="75050"/>
            </a:xfrm>
            <a:custGeom>
              <a:avLst/>
              <a:gdLst/>
              <a:ahLst/>
              <a:cxnLst/>
              <a:rect l="l" t="t" r="r" b="b"/>
              <a:pathLst>
                <a:path w="2990" h="3002" extrusionOk="0">
                  <a:moveTo>
                    <a:pt x="1" y="1"/>
                  </a:moveTo>
                  <a:lnTo>
                    <a:pt x="1" y="3001"/>
                  </a:lnTo>
                  <a:lnTo>
                    <a:pt x="2989" y="3001"/>
                  </a:lnTo>
                  <a:lnTo>
                    <a:pt x="298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6" name="Google Shape;3556;p64"/>
            <p:cNvSpPr/>
            <p:nvPr/>
          </p:nvSpPr>
          <p:spPr>
            <a:xfrm>
              <a:off x="5867675" y="2151881"/>
              <a:ext cx="68800" cy="68775"/>
            </a:xfrm>
            <a:custGeom>
              <a:avLst/>
              <a:gdLst/>
              <a:ahLst/>
              <a:cxnLst/>
              <a:rect l="l" t="t" r="r" b="b"/>
              <a:pathLst>
                <a:path w="2752" h="2751" extrusionOk="0">
                  <a:moveTo>
                    <a:pt x="1" y="0"/>
                  </a:moveTo>
                  <a:lnTo>
                    <a:pt x="1" y="2750"/>
                  </a:lnTo>
                  <a:lnTo>
                    <a:pt x="2751" y="2750"/>
                  </a:lnTo>
                  <a:lnTo>
                    <a:pt x="275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7" name="Google Shape;3557;p64"/>
            <p:cNvSpPr/>
            <p:nvPr/>
          </p:nvSpPr>
          <p:spPr>
            <a:xfrm>
              <a:off x="5867675" y="2446256"/>
              <a:ext cx="58075" cy="58075"/>
            </a:xfrm>
            <a:custGeom>
              <a:avLst/>
              <a:gdLst/>
              <a:ahLst/>
              <a:cxnLst/>
              <a:rect l="l" t="t" r="r" b="b"/>
              <a:pathLst>
                <a:path w="2323" h="2323" extrusionOk="0">
                  <a:moveTo>
                    <a:pt x="1" y="0"/>
                  </a:moveTo>
                  <a:lnTo>
                    <a:pt x="1" y="2322"/>
                  </a:lnTo>
                  <a:lnTo>
                    <a:pt x="2323" y="2322"/>
                  </a:lnTo>
                  <a:lnTo>
                    <a:pt x="232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8" name="Google Shape;3558;p64"/>
            <p:cNvSpPr/>
            <p:nvPr/>
          </p:nvSpPr>
          <p:spPr>
            <a:xfrm>
              <a:off x="3257825" y="3344300"/>
              <a:ext cx="66700" cy="66675"/>
            </a:xfrm>
            <a:custGeom>
              <a:avLst/>
              <a:gdLst/>
              <a:ahLst/>
              <a:cxnLst/>
              <a:rect l="l" t="t" r="r" b="b"/>
              <a:pathLst>
                <a:path w="2668" h="2667" extrusionOk="0">
                  <a:moveTo>
                    <a:pt x="1" y="0"/>
                  </a:moveTo>
                  <a:lnTo>
                    <a:pt x="1" y="2667"/>
                  </a:lnTo>
                  <a:lnTo>
                    <a:pt x="2668" y="2667"/>
                  </a:lnTo>
                  <a:lnTo>
                    <a:pt x="266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59" name="Google Shape;3559;p64"/>
            <p:cNvSpPr/>
            <p:nvPr/>
          </p:nvSpPr>
          <p:spPr>
            <a:xfrm>
              <a:off x="3387025" y="3418400"/>
              <a:ext cx="27700" cy="28000"/>
            </a:xfrm>
            <a:custGeom>
              <a:avLst/>
              <a:gdLst/>
              <a:ahLst/>
              <a:cxnLst/>
              <a:rect l="l" t="t" r="r" b="b"/>
              <a:pathLst>
                <a:path w="1108" h="1120" extrusionOk="0">
                  <a:moveTo>
                    <a:pt x="0" y="1"/>
                  </a:moveTo>
                  <a:lnTo>
                    <a:pt x="0" y="1120"/>
                  </a:lnTo>
                  <a:lnTo>
                    <a:pt x="1108" y="1120"/>
                  </a:lnTo>
                  <a:lnTo>
                    <a:pt x="110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60" name="Google Shape;3560;p64"/>
            <p:cNvSpPr/>
            <p:nvPr/>
          </p:nvSpPr>
          <p:spPr>
            <a:xfrm>
              <a:off x="5914425" y="3274631"/>
              <a:ext cx="71150" cy="71150"/>
            </a:xfrm>
            <a:custGeom>
              <a:avLst/>
              <a:gdLst/>
              <a:ahLst/>
              <a:cxnLst/>
              <a:rect l="l" t="t" r="r" b="b"/>
              <a:pathLst>
                <a:path w="2846" h="2846" extrusionOk="0">
                  <a:moveTo>
                    <a:pt x="0" y="0"/>
                  </a:moveTo>
                  <a:lnTo>
                    <a:pt x="0" y="2846"/>
                  </a:lnTo>
                  <a:lnTo>
                    <a:pt x="2846" y="2846"/>
                  </a:lnTo>
                  <a:lnTo>
                    <a:pt x="284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61" name="Google Shape;3561;p64"/>
            <p:cNvSpPr/>
            <p:nvPr/>
          </p:nvSpPr>
          <p:spPr>
            <a:xfrm>
              <a:off x="5966500" y="3328506"/>
              <a:ext cx="55700" cy="55975"/>
            </a:xfrm>
            <a:custGeom>
              <a:avLst/>
              <a:gdLst/>
              <a:ahLst/>
              <a:cxnLst/>
              <a:rect l="l" t="t" r="r" b="b"/>
              <a:pathLst>
                <a:path w="2228" h="2239" extrusionOk="0">
                  <a:moveTo>
                    <a:pt x="1" y="0"/>
                  </a:moveTo>
                  <a:lnTo>
                    <a:pt x="1" y="2239"/>
                  </a:lnTo>
                  <a:lnTo>
                    <a:pt x="2227" y="2239"/>
                  </a:lnTo>
                  <a:lnTo>
                    <a:pt x="22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62" name="Google Shape;3562;p64"/>
            <p:cNvSpPr/>
            <p:nvPr/>
          </p:nvSpPr>
          <p:spPr>
            <a:xfrm>
              <a:off x="6045100" y="3281481"/>
              <a:ext cx="36025" cy="36025"/>
            </a:xfrm>
            <a:custGeom>
              <a:avLst/>
              <a:gdLst/>
              <a:ahLst/>
              <a:cxnLst/>
              <a:rect l="l" t="t" r="r" b="b"/>
              <a:pathLst>
                <a:path w="1441" h="1441" extrusionOk="0">
                  <a:moveTo>
                    <a:pt x="0" y="0"/>
                  </a:moveTo>
                  <a:lnTo>
                    <a:pt x="0" y="1441"/>
                  </a:lnTo>
                  <a:lnTo>
                    <a:pt x="1441" y="1441"/>
                  </a:lnTo>
                  <a:lnTo>
                    <a:pt x="144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563" name="Google Shape;3563;p64"/>
            <p:cNvSpPr/>
            <p:nvPr/>
          </p:nvSpPr>
          <p:spPr>
            <a:xfrm>
              <a:off x="5884650" y="3232956"/>
              <a:ext cx="23850" cy="23825"/>
            </a:xfrm>
            <a:custGeom>
              <a:avLst/>
              <a:gdLst/>
              <a:ahLst/>
              <a:cxnLst/>
              <a:rect l="l" t="t" r="r" b="b"/>
              <a:pathLst>
                <a:path w="954" h="953" extrusionOk="0">
                  <a:moveTo>
                    <a:pt x="1" y="0"/>
                  </a:moveTo>
                  <a:lnTo>
                    <a:pt x="1" y="953"/>
                  </a:lnTo>
                  <a:lnTo>
                    <a:pt x="953" y="953"/>
                  </a:lnTo>
                  <a:lnTo>
                    <a:pt x="9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59"/>
          <p:cNvSpPr txBox="1">
            <a:spLocks noGrp="1"/>
          </p:cNvSpPr>
          <p:nvPr>
            <p:ph type="title"/>
          </p:nvPr>
        </p:nvSpPr>
        <p:spPr>
          <a:xfrm>
            <a:off x="720000" y="144651"/>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a:latin typeface="Pangolin" panose="00000500000000000000" pitchFamily="2" charset="0"/>
              </a:rPr>
              <a:t>Jetpack được tạo thành từ các thành phần trong 4 loại</a:t>
            </a:r>
            <a:endParaRPr sz="2000" dirty="0">
              <a:latin typeface="Pangolin" panose="00000500000000000000" pitchFamily="2" charset="0"/>
            </a:endParaRPr>
          </a:p>
        </p:txBody>
      </p:sp>
      <p:sp>
        <p:nvSpPr>
          <p:cNvPr id="2638" name="Google Shape;2638;p59"/>
          <p:cNvSpPr txBox="1"/>
          <p:nvPr/>
        </p:nvSpPr>
        <p:spPr>
          <a:xfrm>
            <a:off x="800855" y="3313274"/>
            <a:ext cx="1363200" cy="1028958"/>
          </a:xfrm>
          <a:prstGeom prst="rect">
            <a:avLst/>
          </a:prstGeom>
          <a:noFill/>
          <a:ln>
            <a:noFill/>
          </a:ln>
        </p:spPr>
        <p:txBody>
          <a:bodyPr spcFirstLastPara="1" wrap="square" lIns="0"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AppCompat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Android KTX</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Multidex</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Text</a:t>
            </a:r>
            <a:endParaRPr kumimoji="0"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endParaRPr>
          </a:p>
        </p:txBody>
      </p:sp>
      <p:sp>
        <p:nvSpPr>
          <p:cNvPr id="2640" name="Google Shape;2640;p59"/>
          <p:cNvSpPr txBox="1"/>
          <p:nvPr/>
        </p:nvSpPr>
        <p:spPr>
          <a:xfrm>
            <a:off x="800538" y="1003551"/>
            <a:ext cx="1363200" cy="1929662"/>
          </a:xfrm>
          <a:prstGeom prst="rect">
            <a:avLst/>
          </a:prstGeom>
          <a:noFill/>
          <a:ln>
            <a:noFill/>
          </a:ln>
        </p:spPr>
        <p:txBody>
          <a:bodyPr spcFirstLastPara="1" wrap="square" lIns="0"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Data Binding</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Lifecycles</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LiveData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Navigation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Paging</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Room</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ViewModel</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WorkManager</a:t>
            </a:r>
            <a:endParaRPr kumimoji="0"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endParaRPr>
          </a:p>
        </p:txBody>
      </p:sp>
      <p:sp>
        <p:nvSpPr>
          <p:cNvPr id="2642" name="Google Shape;2642;p59"/>
          <p:cNvSpPr txBox="1"/>
          <p:nvPr/>
        </p:nvSpPr>
        <p:spPr>
          <a:xfrm>
            <a:off x="6596743" y="1052967"/>
            <a:ext cx="1746402" cy="1754544"/>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Animation &amp; Trainsitions</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Auto, TV &amp; Wear</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Emoji</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Fragment</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Layout</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Palette </a:t>
            </a:r>
            <a:endParaRPr kumimoji="0"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endParaRPr>
          </a:p>
        </p:txBody>
      </p:sp>
      <p:sp>
        <p:nvSpPr>
          <p:cNvPr id="2645" name="Google Shape;2645;p59"/>
          <p:cNvSpPr txBox="1"/>
          <p:nvPr/>
        </p:nvSpPr>
        <p:spPr>
          <a:xfrm>
            <a:off x="6596743" y="2935752"/>
            <a:ext cx="1746402" cy="1568527"/>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Download Manager</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Media &amp; Playback</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Permissions</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Notifications</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Sharing</a:t>
            </a:r>
          </a:p>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vi-VN"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rPr>
              <a:t>Slices</a:t>
            </a:r>
            <a:endParaRPr kumimoji="0" b="0" i="0" u="none" strike="noStrike" kern="0" cap="none" spc="0" normalizeH="0" baseline="0" noProof="0" dirty="0">
              <a:ln>
                <a:noFill/>
              </a:ln>
              <a:solidFill>
                <a:srgbClr val="FFFFFF"/>
              </a:solidFill>
              <a:effectLst/>
              <a:uLnTx/>
              <a:uFillTx/>
              <a:latin typeface="Mali" panose="00000500000000000000" pitchFamily="2" charset="-34"/>
              <a:ea typeface="Archivo"/>
              <a:cs typeface="Mali" panose="00000500000000000000" pitchFamily="2" charset="-34"/>
              <a:sym typeface="Archivo"/>
            </a:endParaRPr>
          </a:p>
        </p:txBody>
      </p:sp>
      <p:cxnSp>
        <p:nvCxnSpPr>
          <p:cNvPr id="2800" name="Google Shape;2800;p59"/>
          <p:cNvCxnSpPr/>
          <p:nvPr/>
        </p:nvCxnSpPr>
        <p:spPr>
          <a:xfrm rot="10800000" flipV="1">
            <a:off x="5627574" y="1713332"/>
            <a:ext cx="1205027" cy="458052"/>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801" name="Google Shape;2801;p59"/>
          <p:cNvCxnSpPr/>
          <p:nvPr/>
        </p:nvCxnSpPr>
        <p:spPr>
          <a:xfrm>
            <a:off x="2046514" y="1531754"/>
            <a:ext cx="1596331" cy="589724"/>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802" name="Google Shape;2802;p59"/>
          <p:cNvCxnSpPr/>
          <p:nvPr/>
        </p:nvCxnSpPr>
        <p:spPr>
          <a:xfrm flipV="1">
            <a:off x="1926005" y="3313274"/>
            <a:ext cx="1626414" cy="635588"/>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803" name="Google Shape;2803;p59"/>
          <p:cNvCxnSpPr/>
          <p:nvPr/>
        </p:nvCxnSpPr>
        <p:spPr>
          <a:xfrm rot="10800000">
            <a:off x="5501158" y="3447728"/>
            <a:ext cx="1566543" cy="501134"/>
          </a:xfrm>
          <a:prstGeom prst="bentConnector3">
            <a:avLst>
              <a:gd name="adj1" fmla="val 50000"/>
            </a:avLst>
          </a:prstGeom>
          <a:noFill/>
          <a:ln w="19050" cap="flat" cmpd="sng">
            <a:solidFill>
              <a:schemeClr val="dk1"/>
            </a:solidFill>
            <a:prstDash val="solid"/>
            <a:round/>
            <a:headEnd type="none" w="med" len="med"/>
            <a:tailEnd type="oval" w="med" len="med"/>
          </a:ln>
        </p:spPr>
      </p:cxnSp>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139" b="88861" l="30250" r="69250">
                        <a14:foregroundMark x1="37188" y1="19431" x2="34827" y2="23619"/>
                        <a14:foregroundMark x1="32813" y1="29332" x2="30875" y2="46411"/>
                        <a14:foregroundMark x1="30875" y1="46411" x2="31563" y2="65223"/>
                        <a14:foregroundMark x1="31563" y1="65223" x2="30312" y2="47896"/>
                        <a14:foregroundMark x1="30312" y1="47896" x2="30438" y2="54208"/>
                        <a14:foregroundMark x1="40438" y1="15223" x2="48688" y2="10891"/>
                        <a14:foregroundMark x1="48688" y1="10891" x2="56875" y2="14480"/>
                        <a14:foregroundMark x1="56875" y1="14480" x2="51563" y2="11386"/>
                        <a14:foregroundMark x1="66938" y1="31188" x2="67688" y2="63490"/>
                        <a14:foregroundMark x1="69063" y1="40718" x2="69250" y2="57302"/>
                        <a14:foregroundMark x1="63000" y1="70421" x2="62875" y2="70545"/>
                        <a14:foregroundMark x1="57633" y1="85626" x2="49625" y2="88861"/>
                        <a14:foregroundMark x1="45063" y1="37129" x2="53375" y2="37252"/>
                        <a14:foregroundMark x1="53375" y1="37252" x2="43063" y2="36262"/>
                        <a14:foregroundMark x1="43063" y1="36262" x2="51250" y2="35767"/>
                        <a14:foregroundMark x1="51250" y1="35767" x2="53938" y2="36015"/>
                        <a14:foregroundMark x1="45750" y1="43193" x2="54000" y2="44059"/>
                        <a14:foregroundMark x1="54000" y1="44059" x2="45750" y2="43193"/>
                        <a14:foregroundMark x1="45750" y1="43193" x2="54563" y2="42203"/>
                        <a14:foregroundMark x1="54563" y1="42203" x2="45375" y2="44183"/>
                        <a14:foregroundMark x1="47938" y1="50248" x2="50438" y2="54703"/>
                        <a14:foregroundMark x1="47500" y1="53960" x2="48625" y2="53713"/>
                        <a14:foregroundMark x1="48125" y1="57178" x2="51000" y2="59406"/>
                        <a14:foregroundMark x1="47375" y1="51485" x2="47250" y2="57178"/>
                        <a14:foregroundMark x1="47688" y1="51114" x2="47063" y2="56931"/>
                        <a14:foregroundMark x1="46313" y1="59653" x2="46313" y2="59158"/>
                        <a14:foregroundMark x1="45625" y1="35396" x2="40875" y2="51361"/>
                        <a14:foregroundMark x1="40875" y1="51361" x2="53563" y2="48639"/>
                        <a14:foregroundMark x1="49375" y1="36386" x2="44688" y2="49629"/>
                        <a14:foregroundMark x1="44688" y1="49629" x2="42750" y2="45545"/>
                        <a14:foregroundMark x1="48688" y1="33663" x2="40938" y2="57673"/>
                        <a14:foregroundMark x1="43688" y1="36634" x2="54250" y2="35025"/>
                        <a14:foregroundMark x1="54250" y1="35025" x2="54438" y2="35520"/>
                        <a14:foregroundMark x1="46063" y1="32921" x2="59375" y2="33416"/>
                        <a14:foregroundMark x1="59375" y1="33416" x2="59500" y2="33663"/>
                        <a14:foregroundMark x1="51125" y1="36262" x2="55063" y2="64356"/>
                        <a14:foregroundMark x1="53938" y1="39356" x2="57063" y2="65223"/>
                        <a14:foregroundMark x1="55375" y1="37129" x2="57750" y2="58911"/>
                        <a14:foregroundMark x1="43813" y1="56064" x2="52125" y2="61139"/>
                        <a14:foregroundMark x1="42563" y1="59530" x2="52812" y2="63985"/>
                        <a14:foregroundMark x1="52812" y1="63985" x2="52312" y2="63861"/>
                        <a14:backgroundMark x1="33438" y1="25990" x2="31625" y2="28837"/>
                        <a14:backgroundMark x1="33313" y1="25495" x2="34438" y2="25000"/>
                        <a14:backgroundMark x1="58875" y1="85767" x2="57875" y2="86262"/>
                        <a14:backgroundMark x1="34375" y1="88490" x2="38563" y2="83540"/>
                        <a14:backgroundMark x1="61875" y1="83168" x2="61187" y2="83416"/>
                      </a14:backgroundRemoval>
                    </a14:imgEffect>
                  </a14:imgLayer>
                </a14:imgProps>
              </a:ext>
              <a:ext uri="{28A0092B-C50C-407E-A947-70E740481C1C}">
                <a14:useLocalDpi xmlns:a14="http://schemas.microsoft.com/office/drawing/2010/main" val="0"/>
              </a:ext>
            </a:extLst>
          </a:blip>
          <a:srcRect l="28846" t="6497" r="28846" b="9159"/>
          <a:stretch>
            <a:fillRect/>
          </a:stretch>
        </p:blipFill>
        <p:spPr bwMode="auto">
          <a:xfrm>
            <a:off x="3134948" y="1309667"/>
            <a:ext cx="2874104" cy="28364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7" grpId="0"/>
      <p:bldP spid="2637" grpId="1"/>
      <p:bldP spid="2638" grpId="0"/>
      <p:bldP spid="2638" grpId="1"/>
      <p:bldP spid="2640" grpId="0"/>
      <p:bldP spid="2640" grpId="1"/>
      <p:bldP spid="2642" grpId="0"/>
      <p:bldP spid="2642" grpId="1"/>
      <p:bldP spid="2645" grpId="0"/>
      <p:bldP spid="264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9"/>
          <p:cNvSpPr txBox="1">
            <a:spLocks noGrp="1"/>
          </p:cNvSpPr>
          <p:nvPr>
            <p:ph type="title"/>
          </p:nvPr>
        </p:nvSpPr>
        <p:spPr>
          <a:xfrm>
            <a:off x="506939" y="241596"/>
            <a:ext cx="8131392" cy="1431629"/>
          </a:xfrm>
          <a:prstGeom prst="rect">
            <a:avLst/>
          </a:prstGeom>
        </p:spPr>
        <p:txBody>
          <a:bodyPr spcFirstLastPara="1" wrap="square" lIns="91425" tIns="91425" rIns="91425" bIns="91425" anchor="ctr" anchorCtr="0">
            <a:noAutofit/>
          </a:bodyPr>
          <a:lstStyle/>
          <a:p>
            <a:pPr algn="l"/>
            <a:r>
              <a:rPr lang="vi-VN" sz="2400" dirty="0">
                <a:solidFill>
                  <a:schemeClr val="accent1"/>
                </a:solidFill>
                <a:latin typeface="Pangolin" panose="00000500000000000000" pitchFamily="2" charset="0"/>
              </a:rPr>
              <a:t>Foundation: </a:t>
            </a:r>
            <a:r>
              <a:rPr lang="vi-VN" sz="1800" b="0" i="0" u="none" strike="noStrike" dirty="0">
                <a:solidFill>
                  <a:schemeClr val="tx1"/>
                </a:solidFill>
                <a:effectLst/>
                <a:latin typeface="Mali Medium" panose="00000600000000000000" pitchFamily="2" charset="-34"/>
                <a:cs typeface="Mali Medium" panose="00000600000000000000" pitchFamily="2" charset="-34"/>
              </a:rPr>
              <a:t>Các thành phần hệ thống cốt lõi của ứng dụng Android nằm trong khu vực Nền tảng của Jetpack,Thành phần nền tảng tạo điều kiện cho khả năng tương thích ngược, hỗ trợ thử nghiệm và hỗ trợ ngôn ngữ Kotlin.</a:t>
            </a:r>
            <a:endParaRPr sz="2400" dirty="0">
              <a:solidFill>
                <a:schemeClr val="tx1"/>
              </a:solidFill>
              <a:latin typeface="Mali Medium" panose="00000600000000000000" pitchFamily="2" charset="-34"/>
              <a:cs typeface="Mali Medium" panose="00000600000000000000" pitchFamily="2" charset="-34"/>
            </a:endParaRPr>
          </a:p>
        </p:txBody>
      </p:sp>
      <p:sp>
        <p:nvSpPr>
          <p:cNvPr id="1597" name="Google Shape;1597;p39"/>
          <p:cNvSpPr txBox="1">
            <a:spLocks noGrp="1"/>
          </p:cNvSpPr>
          <p:nvPr>
            <p:ph type="subTitle" idx="6"/>
          </p:nvPr>
        </p:nvSpPr>
        <p:spPr>
          <a:xfrm>
            <a:off x="399788" y="1790946"/>
            <a:ext cx="3798726" cy="1456149"/>
          </a:xfrm>
          <a:prstGeom prst="rect">
            <a:avLst/>
          </a:prstGeom>
        </p:spPr>
        <p:txBody>
          <a:bodyPr spcFirstLastPara="1" wrap="square" lIns="91425" tIns="91425" rIns="91425" bIns="91425" anchor="ctr" anchorCtr="0">
            <a:noAutofit/>
          </a:bodyPr>
          <a:lstStyle/>
          <a:p>
            <a:pPr marL="139700" indent="0" algn="l" rtl="0" fontAlgn="base">
              <a:spcBef>
                <a:spcPts val="1800"/>
              </a:spcBef>
              <a:spcAft>
                <a:spcPts val="0"/>
              </a:spcAft>
            </a:pPr>
            <a:r>
              <a:rPr lang="vi-VN" sz="1800" b="1" i="0" u="none" strike="noStrike" dirty="0">
                <a:solidFill>
                  <a:schemeClr val="accent1"/>
                </a:solidFill>
                <a:effectLst/>
                <a:latin typeface="Mali" panose="00000500000000000000" pitchFamily="2" charset="-34"/>
                <a:cs typeface="Mali" panose="00000500000000000000" pitchFamily="2" charset="-34"/>
              </a:rPr>
              <a:t>AppCompat</a:t>
            </a:r>
            <a:r>
              <a:rPr lang="vi-VN" sz="1800" b="0" i="0" u="none" strike="noStrike" dirty="0">
                <a:solidFill>
                  <a:schemeClr val="accent1"/>
                </a:solidFill>
                <a:effectLst/>
                <a:latin typeface="Mali" panose="00000500000000000000" pitchFamily="2" charset="-34"/>
                <a:cs typeface="Mali" panose="00000500000000000000" pitchFamily="2" charset="-34"/>
              </a:rPr>
              <a:t>: </a:t>
            </a:r>
            <a:r>
              <a:rPr lang="vi-VN" sz="1800" b="0" i="0" u="none" strike="noStrike" dirty="0">
                <a:solidFill>
                  <a:schemeClr val="tx1"/>
                </a:solidFill>
                <a:effectLst/>
                <a:latin typeface="Mali" panose="00000500000000000000" pitchFamily="2" charset="-34"/>
                <a:cs typeface="Mali" panose="00000500000000000000" pitchFamily="2" charset="-34"/>
              </a:rPr>
              <a:t>AppCompat là một thư viện hỗ trợ tương thích ngược cho các phiên bản Android cũ hơn.</a:t>
            </a:r>
          </a:p>
        </p:txBody>
      </p:sp>
      <p:pic>
        <p:nvPicPr>
          <p:cNvPr id="2050" name="Picture 2" descr="Xbox One Backward Compatibility Adds 7 Xbox 360 Games This Week"/>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2360">
                        <a14:foregroundMark x1="47753" y1="38846" x2="47753" y2="38846"/>
                        <a14:foregroundMark x1="41573" y1="35769" x2="41573" y2="35769"/>
                        <a14:foregroundMark x1="41461" y1="35385" x2="39775" y2="39615"/>
                        <a14:foregroundMark x1="38427" y1="58077" x2="55730" y2="58462"/>
                        <a14:foregroundMark x1="55730" y1="58462" x2="56517" y2="58077"/>
                        <a14:foregroundMark x1="41573" y1="46731" x2="41573" y2="46731"/>
                        <a14:foregroundMark x1="46517" y1="46346" x2="46517" y2="46346"/>
                        <a14:foregroundMark x1="44607" y1="46346" x2="44607" y2="46346"/>
                        <a14:foregroundMark x1="42022" y1="49615" x2="42022" y2="49615"/>
                        <a14:foregroundMark x1="43933" y1="50385" x2="43933" y2="50385"/>
                        <a14:foregroundMark x1="48202" y1="50192" x2="48202" y2="50192"/>
                        <a14:foregroundMark x1="51685" y1="46538" x2="51685" y2="46538"/>
                        <a14:foregroundMark x1="53258" y1="47308" x2="53258" y2="47308"/>
                        <a14:foregroundMark x1="54944" y1="46731" x2="54944" y2="46731"/>
                        <a14:foregroundMark x1="52584" y1="50000" x2="52584" y2="50000"/>
                        <a14:foregroundMark x1="50449" y1="49808" x2="50449" y2="49808"/>
                        <a14:foregroundMark x1="51348" y1="50385" x2="51348" y2="50385"/>
                        <a14:foregroundMark x1="55730" y1="50385" x2="55730" y2="50385"/>
                        <a14:foregroundMark x1="92360" y1="55577" x2="92360" y2="55577"/>
                        <a14:foregroundMark x1="17978" y1="46731" x2="17978" y2="46731"/>
                        <a14:foregroundMark x1="16067" y1="60962" x2="16067" y2="60962"/>
                        <a14:foregroundMark x1="14944" y1="60962" x2="14944" y2="60962"/>
                        <a14:foregroundMark x1="46292" y1="51346" x2="46292" y2="51346"/>
                        <a14:foregroundMark x1="54270" y1="50192" x2="54270" y2="50192"/>
                        <a14:foregroundMark x1="21910" y1="51731" x2="22360" y2="51731"/>
                        <a14:foregroundMark x1="66517" y1="59423" x2="66517" y2="59423"/>
                        <a14:foregroundMark x1="85169" y1="71731" x2="85393" y2="76538"/>
                        <a14:foregroundMark x1="85730" y1="76154" x2="85730" y2="76154"/>
                        <a14:foregroundMark x1="42584" y1="46923" x2="42584" y2="46923"/>
                      </a14:backgroundRemoval>
                    </a14:imgEffect>
                  </a14:imgLayer>
                </a14:imgProps>
              </a:ext>
              <a:ext uri="{28A0092B-C50C-407E-A947-70E740481C1C}">
                <a14:useLocalDpi xmlns:a14="http://schemas.microsoft.com/office/drawing/2010/main" val="0"/>
              </a:ext>
            </a:extLst>
          </a:blip>
          <a:srcRect/>
          <a:stretch>
            <a:fillRect/>
          </a:stretch>
        </p:blipFill>
        <p:spPr bwMode="auto">
          <a:xfrm>
            <a:off x="809608" y="2862181"/>
            <a:ext cx="2979085" cy="1740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4198514" y="1790823"/>
            <a:ext cx="4573796" cy="26505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600"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1" grpId="0"/>
      <p:bldP spid="1591" grpId="1"/>
      <p:bldP spid="1597" grpId="0" build="p"/>
      <p:bldP spid="1597" grpId="1" build="p"/>
    </p:bldLst>
  </p:timing>
</p:sld>
</file>

<file path=ppt/theme/theme1.xml><?xml version="1.0" encoding="utf-8"?>
<a:theme xmlns:a="http://schemas.openxmlformats.org/drawingml/2006/main"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TotalTime>
  <Words>1681</Words>
  <Application>Microsoft Office PowerPoint</Application>
  <PresentationFormat>On-screen Show (16:9)</PresentationFormat>
  <Paragraphs>129</Paragraphs>
  <Slides>31</Slides>
  <Notes>23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31</vt:i4>
      </vt:variant>
    </vt:vector>
  </HeadingPairs>
  <TitlesOfParts>
    <vt:vector size="47" baseType="lpstr">
      <vt:lpstr>Orbitron</vt:lpstr>
      <vt:lpstr>Archivo</vt:lpstr>
      <vt:lpstr>Pangolin</vt:lpstr>
      <vt:lpstr>Cuprum</vt:lpstr>
      <vt:lpstr>Mali</vt:lpstr>
      <vt:lpstr>PT Sans</vt:lpstr>
      <vt:lpstr>Archivo Light</vt:lpstr>
      <vt:lpstr>Arial</vt:lpstr>
      <vt:lpstr>Roboto</vt:lpstr>
      <vt:lpstr>Nunito</vt:lpstr>
      <vt:lpstr>Mali Medium</vt:lpstr>
      <vt:lpstr>Mali SemiBold</vt:lpstr>
      <vt:lpstr>Roboto Condensed Light</vt:lpstr>
      <vt:lpstr>Virtual Metaverse Project Proposal by Slidesgo</vt:lpstr>
      <vt:lpstr>1_Virtual Metaverse Project Proposal by Slidesgo</vt:lpstr>
      <vt:lpstr>2_Virtual Metaverse Project Proposal by Slidesgo</vt:lpstr>
      <vt:lpstr>Tìm hiểu về Jetpack</vt:lpstr>
      <vt:lpstr>Thành viên nhóm</vt:lpstr>
      <vt:lpstr>Giới thiệu về Jetpack</vt:lpstr>
      <vt:lpstr>Giới thiệu về Jetpack</vt:lpstr>
      <vt:lpstr>PowerPoint Presentation</vt:lpstr>
      <vt:lpstr>Loại bỏ boilerplate code</vt:lpstr>
      <vt:lpstr>Các thành phần chính của Jetpack</vt:lpstr>
      <vt:lpstr>Jetpack được tạo thành từ các thành phần trong 4 loại</vt:lpstr>
      <vt:lpstr>Foundation: Các thành phần hệ thống cốt lõi của ứng dụng Android nằm trong khu vực Nền tảng của Jetpack,Thành phần nền tảng tạo điều kiện cho khả năng tương thích ngược, hỗ trợ thử nghiệm và hỗ trợ ngôn ngữ Kotlin.</vt:lpstr>
      <vt:lpstr>Foundation</vt:lpstr>
      <vt:lpstr>Foundation</vt:lpstr>
      <vt:lpstr>Architecture: Jetpack Architecture cung cấp các thành phần và quy tắc giúp xây dựng kiến trúc ứng dụng Android bền vững, dễ bảo trì và dễ kiểm thử.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Animations &amp; transitions</vt:lpstr>
      <vt:lpstr>Layout</vt:lpstr>
      <vt:lpstr>Ưu nhược điểm của Jetpack</vt:lpstr>
      <vt:lpstr>Ưu Điểm</vt:lpstr>
      <vt:lpstr>Nhược Điểm</vt:lpstr>
      <vt:lpstr>Demo Jetpack Compose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METAVERSE PROJECT PROPOSAL</dc:title>
  <dc:creator/>
  <cp:lastModifiedBy>Bùi VĂn Nin</cp:lastModifiedBy>
  <cp:revision>113</cp:revision>
  <dcterms:created xsi:type="dcterms:W3CDTF">2023-07-01T12:13:00Z</dcterms:created>
  <dcterms:modified xsi:type="dcterms:W3CDTF">2023-07-03T11:47:12Z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040C4F0BBCD74BD0BD73D2DAE0C76AD8</vt:lpwstr>
  </property>
  <property fmtid="{D5CDD505-2E9C-101B-9397-08002B2CF9AE}" pid="3" name="KSOProductBuildVer">
    <vt:lpwstr>1033-11.2.0.11537</vt:lpwstr>
  </property>
</Properties>
</file>